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1"/>
  </p:notesMasterIdLst>
  <p:sldIdLst>
    <p:sldId id="257" r:id="rId2"/>
    <p:sldId id="256" r:id="rId3"/>
    <p:sldId id="552" r:id="rId4"/>
    <p:sldId id="514" r:id="rId5"/>
    <p:sldId id="520" r:id="rId6"/>
    <p:sldId id="553" r:id="rId7"/>
    <p:sldId id="554" r:id="rId8"/>
    <p:sldId id="555" r:id="rId9"/>
    <p:sldId id="521" r:id="rId10"/>
    <p:sldId id="518" r:id="rId11"/>
    <p:sldId id="546" r:id="rId12"/>
    <p:sldId id="549" r:id="rId13"/>
    <p:sldId id="547" r:id="rId14"/>
    <p:sldId id="556" r:id="rId15"/>
    <p:sldId id="557" r:id="rId16"/>
    <p:sldId id="558" r:id="rId17"/>
    <p:sldId id="551" r:id="rId18"/>
    <p:sldId id="513" r:id="rId19"/>
    <p:sldId id="533" r:id="rId20"/>
    <p:sldId id="534" r:id="rId21"/>
    <p:sldId id="530" r:id="rId22"/>
    <p:sldId id="536" r:id="rId23"/>
    <p:sldId id="537" r:id="rId24"/>
    <p:sldId id="535" r:id="rId25"/>
    <p:sldId id="523" r:id="rId26"/>
    <p:sldId id="550" r:id="rId27"/>
    <p:sldId id="531" r:id="rId28"/>
    <p:sldId id="542" r:id="rId29"/>
    <p:sldId id="532" r:id="rId30"/>
    <p:sldId id="543" r:id="rId31"/>
    <p:sldId id="538" r:id="rId32"/>
    <p:sldId id="539" r:id="rId33"/>
    <p:sldId id="527" r:id="rId34"/>
    <p:sldId id="540" r:id="rId35"/>
    <p:sldId id="524" r:id="rId36"/>
    <p:sldId id="526" r:id="rId37"/>
    <p:sldId id="545" r:id="rId38"/>
    <p:sldId id="544" r:id="rId39"/>
    <p:sldId id="418" r:id="rId40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348" autoAdjust="0"/>
    <p:restoredTop sz="81224" autoAdjust="0"/>
  </p:normalViewPr>
  <p:slideViewPr>
    <p:cSldViewPr snapToGrid="0">
      <p:cViewPr varScale="1">
        <p:scale>
          <a:sx n="93" d="100"/>
          <a:sy n="93" d="100"/>
        </p:scale>
        <p:origin x="47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47" Type="http://schemas.openxmlformats.org/officeDocument/2006/relationships/customXml" Target="../customXml/item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customXml" Target="../customXml/item3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48" Type="http://schemas.openxmlformats.org/officeDocument/2006/relationships/customXml" Target="../customXml/item2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hyllipe Lima" userId="afbdb2a7827722fd" providerId="LiveId" clId="{5E765AB2-BCF7-BA45-9072-7C1F0435E217}"/>
    <pc:docChg chg="undo custSel mod addSld delSld modSld sldOrd">
      <pc:chgData name="Phyllipe Lima" userId="afbdb2a7827722fd" providerId="LiveId" clId="{5E765AB2-BCF7-BA45-9072-7C1F0435E217}" dt="2020-08-20T15:25:06.419" v="6032" actId="12"/>
      <pc:docMkLst>
        <pc:docMk/>
      </pc:docMkLst>
      <pc:sldChg chg="addSp delSp modSp mod">
        <pc:chgData name="Phyllipe Lima" userId="afbdb2a7827722fd" providerId="LiveId" clId="{5E765AB2-BCF7-BA45-9072-7C1F0435E217}" dt="2020-08-04T00:22:18.896" v="5445" actId="1076"/>
        <pc:sldMkLst>
          <pc:docMk/>
          <pc:sldMk cId="594058921" sldId="256"/>
        </pc:sldMkLst>
        <pc:picChg chg="del">
          <ac:chgData name="Phyllipe Lima" userId="afbdb2a7827722fd" providerId="LiveId" clId="{5E765AB2-BCF7-BA45-9072-7C1F0435E217}" dt="2020-08-04T00:22:11.388" v="5440" actId="478"/>
          <ac:picMkLst>
            <pc:docMk/>
            <pc:sldMk cId="594058921" sldId="256"/>
            <ac:picMk id="2" creationId="{BC236267-66B7-CC41-A664-8E01E49CF663}"/>
          </ac:picMkLst>
        </pc:picChg>
        <pc:picChg chg="add mod">
          <ac:chgData name="Phyllipe Lima" userId="afbdb2a7827722fd" providerId="LiveId" clId="{5E765AB2-BCF7-BA45-9072-7C1F0435E217}" dt="2020-08-04T00:22:18.896" v="5445" actId="1076"/>
          <ac:picMkLst>
            <pc:docMk/>
            <pc:sldMk cId="594058921" sldId="256"/>
            <ac:picMk id="3" creationId="{E6EDAEFA-B41D-824B-874B-3391FC212476}"/>
          </ac:picMkLst>
        </pc:picChg>
      </pc:sldChg>
      <pc:sldChg chg="modSp mod">
        <pc:chgData name="Phyllipe Lima" userId="afbdb2a7827722fd" providerId="LiveId" clId="{5E765AB2-BCF7-BA45-9072-7C1F0435E217}" dt="2020-07-30T02:39:14.550" v="5432" actId="20577"/>
        <pc:sldMkLst>
          <pc:docMk/>
          <pc:sldMk cId="1975627203" sldId="257"/>
        </pc:sldMkLst>
        <pc:spChg chg="mod">
          <ac:chgData name="Phyllipe Lima" userId="afbdb2a7827722fd" providerId="LiveId" clId="{5E765AB2-BCF7-BA45-9072-7C1F0435E217}" dt="2020-07-30T02:39:14.550" v="5432" actId="20577"/>
          <ac:spMkLst>
            <pc:docMk/>
            <pc:sldMk cId="1975627203" sldId="257"/>
            <ac:spMk id="2" creationId="{00000000-0000-0000-0000-000000000000}"/>
          </ac:spMkLst>
        </pc:spChg>
      </pc:sldChg>
      <pc:sldChg chg="del">
        <pc:chgData name="Phyllipe Lima" userId="afbdb2a7827722fd" providerId="LiveId" clId="{5E765AB2-BCF7-BA45-9072-7C1F0435E217}" dt="2020-07-23T13:49:04.960" v="10" actId="2696"/>
        <pc:sldMkLst>
          <pc:docMk/>
          <pc:sldMk cId="300088080" sldId="258"/>
        </pc:sldMkLst>
      </pc:sldChg>
      <pc:sldChg chg="del">
        <pc:chgData name="Phyllipe Lima" userId="afbdb2a7827722fd" providerId="LiveId" clId="{5E765AB2-BCF7-BA45-9072-7C1F0435E217}" dt="2020-07-23T13:49:16.819" v="18" actId="2696"/>
        <pc:sldMkLst>
          <pc:docMk/>
          <pc:sldMk cId="512474449" sldId="259"/>
        </pc:sldMkLst>
      </pc:sldChg>
      <pc:sldChg chg="del">
        <pc:chgData name="Phyllipe Lima" userId="afbdb2a7827722fd" providerId="LiveId" clId="{5E765AB2-BCF7-BA45-9072-7C1F0435E217}" dt="2020-07-23T13:49:28.171" v="24" actId="2696"/>
        <pc:sldMkLst>
          <pc:docMk/>
          <pc:sldMk cId="1632366433" sldId="260"/>
        </pc:sldMkLst>
      </pc:sldChg>
      <pc:sldChg chg="del">
        <pc:chgData name="Phyllipe Lima" userId="afbdb2a7827722fd" providerId="LiveId" clId="{5E765AB2-BCF7-BA45-9072-7C1F0435E217}" dt="2020-07-23T13:49:34.123" v="26" actId="2696"/>
        <pc:sldMkLst>
          <pc:docMk/>
          <pc:sldMk cId="2699782353" sldId="262"/>
        </pc:sldMkLst>
      </pc:sldChg>
      <pc:sldChg chg="del">
        <pc:chgData name="Phyllipe Lima" userId="afbdb2a7827722fd" providerId="LiveId" clId="{5E765AB2-BCF7-BA45-9072-7C1F0435E217}" dt="2020-07-23T13:49:34.874" v="27" actId="2696"/>
        <pc:sldMkLst>
          <pc:docMk/>
          <pc:sldMk cId="3714343440" sldId="263"/>
        </pc:sldMkLst>
      </pc:sldChg>
      <pc:sldChg chg="del">
        <pc:chgData name="Phyllipe Lima" userId="afbdb2a7827722fd" providerId="LiveId" clId="{5E765AB2-BCF7-BA45-9072-7C1F0435E217}" dt="2020-07-23T13:49:29.938" v="25" actId="2696"/>
        <pc:sldMkLst>
          <pc:docMk/>
          <pc:sldMk cId="4133445047" sldId="264"/>
        </pc:sldMkLst>
      </pc:sldChg>
      <pc:sldChg chg="del">
        <pc:chgData name="Phyllipe Lima" userId="afbdb2a7827722fd" providerId="LiveId" clId="{5E765AB2-BCF7-BA45-9072-7C1F0435E217}" dt="2020-07-23T13:49:14.376" v="16" actId="2696"/>
        <pc:sldMkLst>
          <pc:docMk/>
          <pc:sldMk cId="1250486325" sldId="265"/>
        </pc:sldMkLst>
      </pc:sldChg>
      <pc:sldChg chg="del">
        <pc:chgData name="Phyllipe Lima" userId="afbdb2a7827722fd" providerId="LiveId" clId="{5E765AB2-BCF7-BA45-9072-7C1F0435E217}" dt="2020-07-23T13:49:10.466" v="13" actId="2696"/>
        <pc:sldMkLst>
          <pc:docMk/>
          <pc:sldMk cId="1110133850" sldId="266"/>
        </pc:sldMkLst>
      </pc:sldChg>
      <pc:sldChg chg="del">
        <pc:chgData name="Phyllipe Lima" userId="afbdb2a7827722fd" providerId="LiveId" clId="{5E765AB2-BCF7-BA45-9072-7C1F0435E217}" dt="2020-07-23T13:49:11.483" v="14" actId="2696"/>
        <pc:sldMkLst>
          <pc:docMk/>
          <pc:sldMk cId="384457489" sldId="267"/>
        </pc:sldMkLst>
      </pc:sldChg>
      <pc:sldChg chg="del">
        <pc:chgData name="Phyllipe Lima" userId="afbdb2a7827722fd" providerId="LiveId" clId="{5E765AB2-BCF7-BA45-9072-7C1F0435E217}" dt="2020-07-23T13:47:16.284" v="7" actId="2696"/>
        <pc:sldMkLst>
          <pc:docMk/>
          <pc:sldMk cId="2870434410" sldId="268"/>
        </pc:sldMkLst>
      </pc:sldChg>
      <pc:sldChg chg="del">
        <pc:chgData name="Phyllipe Lima" userId="afbdb2a7827722fd" providerId="LiveId" clId="{5E765AB2-BCF7-BA45-9072-7C1F0435E217}" dt="2020-07-23T13:47:13.208" v="6" actId="2696"/>
        <pc:sldMkLst>
          <pc:docMk/>
          <pc:sldMk cId="3713424369" sldId="269"/>
        </pc:sldMkLst>
      </pc:sldChg>
      <pc:sldChg chg="del">
        <pc:chgData name="Phyllipe Lima" userId="afbdb2a7827722fd" providerId="LiveId" clId="{5E765AB2-BCF7-BA45-9072-7C1F0435E217}" dt="2020-07-23T13:47:17.435" v="8" actId="2696"/>
        <pc:sldMkLst>
          <pc:docMk/>
          <pc:sldMk cId="2292777592" sldId="270"/>
        </pc:sldMkLst>
      </pc:sldChg>
      <pc:sldChg chg="del">
        <pc:chgData name="Phyllipe Lima" userId="afbdb2a7827722fd" providerId="LiveId" clId="{5E765AB2-BCF7-BA45-9072-7C1F0435E217}" dt="2020-07-23T13:49:12.224" v="15" actId="2696"/>
        <pc:sldMkLst>
          <pc:docMk/>
          <pc:sldMk cId="1482402446" sldId="272"/>
        </pc:sldMkLst>
      </pc:sldChg>
      <pc:sldChg chg="del">
        <pc:chgData name="Phyllipe Lima" userId="afbdb2a7827722fd" providerId="LiveId" clId="{5E765AB2-BCF7-BA45-9072-7C1F0435E217}" dt="2020-07-23T13:47:19.563" v="9" actId="2696"/>
        <pc:sldMkLst>
          <pc:docMk/>
          <pc:sldMk cId="4082388420" sldId="273"/>
        </pc:sldMkLst>
      </pc:sldChg>
      <pc:sldChg chg="del">
        <pc:chgData name="Phyllipe Lima" userId="afbdb2a7827722fd" providerId="LiveId" clId="{5E765AB2-BCF7-BA45-9072-7C1F0435E217}" dt="2020-07-23T13:49:15.787" v="17" actId="2696"/>
        <pc:sldMkLst>
          <pc:docMk/>
          <pc:sldMk cId="2010059622" sldId="274"/>
        </pc:sldMkLst>
      </pc:sldChg>
      <pc:sldChg chg="del">
        <pc:chgData name="Phyllipe Lima" userId="afbdb2a7827722fd" providerId="LiveId" clId="{5E765AB2-BCF7-BA45-9072-7C1F0435E217}" dt="2020-07-23T13:49:19.594" v="23" actId="2696"/>
        <pc:sldMkLst>
          <pc:docMk/>
          <pc:sldMk cId="3512136886" sldId="276"/>
        </pc:sldMkLst>
      </pc:sldChg>
      <pc:sldChg chg="del">
        <pc:chgData name="Phyllipe Lima" userId="afbdb2a7827722fd" providerId="LiveId" clId="{5E765AB2-BCF7-BA45-9072-7C1F0435E217}" dt="2020-07-23T13:49:18.287" v="21" actId="2696"/>
        <pc:sldMkLst>
          <pc:docMk/>
          <pc:sldMk cId="2428962430" sldId="277"/>
        </pc:sldMkLst>
      </pc:sldChg>
      <pc:sldChg chg="del">
        <pc:chgData name="Phyllipe Lima" userId="afbdb2a7827722fd" providerId="LiveId" clId="{5E765AB2-BCF7-BA45-9072-7C1F0435E217}" dt="2020-07-23T13:49:17.272" v="19" actId="2696"/>
        <pc:sldMkLst>
          <pc:docMk/>
          <pc:sldMk cId="2736531548" sldId="278"/>
        </pc:sldMkLst>
      </pc:sldChg>
      <pc:sldChg chg="del">
        <pc:chgData name="Phyllipe Lima" userId="afbdb2a7827722fd" providerId="LiveId" clId="{5E765AB2-BCF7-BA45-9072-7C1F0435E217}" dt="2020-07-23T13:49:17.621" v="20" actId="2696"/>
        <pc:sldMkLst>
          <pc:docMk/>
          <pc:sldMk cId="2849021177" sldId="279"/>
        </pc:sldMkLst>
      </pc:sldChg>
      <pc:sldChg chg="del">
        <pc:chgData name="Phyllipe Lima" userId="afbdb2a7827722fd" providerId="LiveId" clId="{5E765AB2-BCF7-BA45-9072-7C1F0435E217}" dt="2020-07-23T13:49:19.065" v="22" actId="2696"/>
        <pc:sldMkLst>
          <pc:docMk/>
          <pc:sldMk cId="2514192459" sldId="280"/>
        </pc:sldMkLst>
      </pc:sldChg>
      <pc:sldChg chg="addSp delSp modSp add del mod">
        <pc:chgData name="Phyllipe Lima" userId="afbdb2a7827722fd" providerId="LiveId" clId="{5E765AB2-BCF7-BA45-9072-7C1F0435E217}" dt="2020-07-28T23:26:32.718" v="1453" actId="2696"/>
        <pc:sldMkLst>
          <pc:docMk/>
          <pc:sldMk cId="3419289077" sldId="281"/>
        </pc:sldMkLst>
        <pc:spChg chg="add mod">
          <ac:chgData name="Phyllipe Lima" userId="afbdb2a7827722fd" providerId="LiveId" clId="{5E765AB2-BCF7-BA45-9072-7C1F0435E217}" dt="2020-07-28T22:58:51.402" v="1126" actId="1076"/>
          <ac:spMkLst>
            <pc:docMk/>
            <pc:sldMk cId="3419289077" sldId="281"/>
            <ac:spMk id="4" creationId="{7787AA38-9A01-6644-8974-B5010B39A3F2}"/>
          </ac:spMkLst>
        </pc:spChg>
        <pc:spChg chg="mod">
          <ac:chgData name="Phyllipe Lima" userId="afbdb2a7827722fd" providerId="LiveId" clId="{5E765AB2-BCF7-BA45-9072-7C1F0435E217}" dt="2020-07-28T23:25:41.872" v="1400" actId="21"/>
          <ac:spMkLst>
            <pc:docMk/>
            <pc:sldMk cId="3419289077" sldId="281"/>
            <ac:spMk id="11" creationId="{AFADB7B4-3742-B841-94AC-BCB11F4A2904}"/>
          </ac:spMkLst>
        </pc:spChg>
        <pc:picChg chg="add mod modCrop">
          <ac:chgData name="Phyllipe Lima" userId="afbdb2a7827722fd" providerId="LiveId" clId="{5E765AB2-BCF7-BA45-9072-7C1F0435E217}" dt="2020-07-28T22:56:02.156" v="1116" actId="1076"/>
          <ac:picMkLst>
            <pc:docMk/>
            <pc:sldMk cId="3419289077" sldId="281"/>
            <ac:picMk id="2" creationId="{C700A600-3BF5-BE49-A2D9-FD69F8149E90}"/>
          </ac:picMkLst>
        </pc:picChg>
        <pc:picChg chg="del">
          <ac:chgData name="Phyllipe Lima" userId="afbdb2a7827722fd" providerId="LiveId" clId="{5E765AB2-BCF7-BA45-9072-7C1F0435E217}" dt="2020-07-28T22:33:50.203" v="900" actId="478"/>
          <ac:picMkLst>
            <pc:docMk/>
            <pc:sldMk cId="3419289077" sldId="281"/>
            <ac:picMk id="3" creationId="{FB55FFE3-25B7-144B-AA1F-E0F2D12293C8}"/>
          </ac:picMkLst>
        </pc:picChg>
        <pc:picChg chg="add mod">
          <ac:chgData name="Phyllipe Lima" userId="afbdb2a7827722fd" providerId="LiveId" clId="{5E765AB2-BCF7-BA45-9072-7C1F0435E217}" dt="2020-07-28T22:58:49.196" v="1125" actId="1076"/>
          <ac:picMkLst>
            <pc:docMk/>
            <pc:sldMk cId="3419289077" sldId="281"/>
            <ac:picMk id="6" creationId="{CE8DA581-ACB6-364F-9F33-A422B3090F13}"/>
          </ac:picMkLst>
        </pc:picChg>
        <pc:picChg chg="del">
          <ac:chgData name="Phyllipe Lima" userId="afbdb2a7827722fd" providerId="LiveId" clId="{5E765AB2-BCF7-BA45-9072-7C1F0435E217}" dt="2020-07-28T22:33:48.917" v="899" actId="478"/>
          <ac:picMkLst>
            <pc:docMk/>
            <pc:sldMk cId="3419289077" sldId="281"/>
            <ac:picMk id="8" creationId="{797B6616-5EF9-A540-8EA6-0AB1DB53C3F0}"/>
          </ac:picMkLst>
        </pc:picChg>
      </pc:sldChg>
      <pc:sldChg chg="del">
        <pc:chgData name="Phyllipe Lima" userId="afbdb2a7827722fd" providerId="LiveId" clId="{5E765AB2-BCF7-BA45-9072-7C1F0435E217}" dt="2020-07-23T13:49:56.728" v="29" actId="2696"/>
        <pc:sldMkLst>
          <pc:docMk/>
          <pc:sldMk cId="683723825" sldId="282"/>
        </pc:sldMkLst>
      </pc:sldChg>
      <pc:sldChg chg="addSp delSp modSp add mod">
        <pc:chgData name="Phyllipe Lima" userId="afbdb2a7827722fd" providerId="LiveId" clId="{5E765AB2-BCF7-BA45-9072-7C1F0435E217}" dt="2020-08-04T00:27:23.426" v="5525" actId="167"/>
        <pc:sldMkLst>
          <pc:docMk/>
          <pc:sldMk cId="1306090724" sldId="282"/>
        </pc:sldMkLst>
        <pc:picChg chg="add del mod">
          <ac:chgData name="Phyllipe Lima" userId="afbdb2a7827722fd" providerId="LiveId" clId="{5E765AB2-BCF7-BA45-9072-7C1F0435E217}" dt="2020-08-04T00:26:49.484" v="5514" actId="478"/>
          <ac:picMkLst>
            <pc:docMk/>
            <pc:sldMk cId="1306090724" sldId="282"/>
            <ac:picMk id="2" creationId="{A95F5958-8C21-9E4A-B2EE-5AEE5D5AA2AF}"/>
          </ac:picMkLst>
        </pc:picChg>
        <pc:picChg chg="add mod">
          <ac:chgData name="Phyllipe Lima" userId="afbdb2a7827722fd" providerId="LiveId" clId="{5E765AB2-BCF7-BA45-9072-7C1F0435E217}" dt="2020-08-04T00:27:02.501" v="5519" actId="167"/>
          <ac:picMkLst>
            <pc:docMk/>
            <pc:sldMk cId="1306090724" sldId="282"/>
            <ac:picMk id="3" creationId="{3D673911-DE7B-2146-A0F6-DA6335E62A2D}"/>
          </ac:picMkLst>
        </pc:picChg>
        <pc:picChg chg="add mod">
          <ac:chgData name="Phyllipe Lima" userId="afbdb2a7827722fd" providerId="LiveId" clId="{5E765AB2-BCF7-BA45-9072-7C1F0435E217}" dt="2020-08-04T00:27:23.426" v="5525" actId="167"/>
          <ac:picMkLst>
            <pc:docMk/>
            <pc:sldMk cId="1306090724" sldId="282"/>
            <ac:picMk id="4" creationId="{51A71785-9E1B-C445-BC0C-D4E1371DD3D7}"/>
          </ac:picMkLst>
        </pc:picChg>
        <pc:picChg chg="add del mod">
          <ac:chgData name="Phyllipe Lima" userId="afbdb2a7827722fd" providerId="LiveId" clId="{5E765AB2-BCF7-BA45-9072-7C1F0435E217}" dt="2020-08-04T00:27:16.690" v="5522" actId="478"/>
          <ac:picMkLst>
            <pc:docMk/>
            <pc:sldMk cId="1306090724" sldId="282"/>
            <ac:picMk id="6" creationId="{5317E514-B77F-784C-8D5C-DBC7CDBF1AFB}"/>
          </ac:picMkLst>
        </pc:picChg>
      </pc:sldChg>
      <pc:sldChg chg="add del">
        <pc:chgData name="Phyllipe Lima" userId="afbdb2a7827722fd" providerId="LiveId" clId="{5E765AB2-BCF7-BA45-9072-7C1F0435E217}" dt="2020-07-29T14:08:27.828" v="5257"/>
        <pc:sldMkLst>
          <pc:docMk/>
          <pc:sldMk cId="2469657649" sldId="282"/>
        </pc:sldMkLst>
      </pc:sldChg>
      <pc:sldChg chg="add del ord modNotesTx">
        <pc:chgData name="Phyllipe Lima" userId="afbdb2a7827722fd" providerId="LiveId" clId="{5E765AB2-BCF7-BA45-9072-7C1F0435E217}" dt="2020-07-29T14:08:22.809" v="5255" actId="2696"/>
        <pc:sldMkLst>
          <pc:docMk/>
          <pc:sldMk cId="3543783073" sldId="282"/>
        </pc:sldMkLst>
      </pc:sldChg>
      <pc:sldChg chg="addSp modSp mod ord modAnim">
        <pc:chgData name="Phyllipe Lima" userId="afbdb2a7827722fd" providerId="LiveId" clId="{5E765AB2-BCF7-BA45-9072-7C1F0435E217}" dt="2020-08-08T18:02:15.150" v="5822"/>
        <pc:sldMkLst>
          <pc:docMk/>
          <pc:sldMk cId="1263650788" sldId="283"/>
        </pc:sldMkLst>
        <pc:cxnChg chg="add mod">
          <ac:chgData name="Phyllipe Lima" userId="afbdb2a7827722fd" providerId="LiveId" clId="{5E765AB2-BCF7-BA45-9072-7C1F0435E217}" dt="2020-08-03T23:57:29.731" v="5439" actId="13822"/>
          <ac:cxnSpMkLst>
            <pc:docMk/>
            <pc:sldMk cId="1263650788" sldId="283"/>
            <ac:cxnSpMk id="8" creationId="{22AC978D-B6A6-DD4B-9014-D17B02EC294D}"/>
          </ac:cxnSpMkLst>
        </pc:cxnChg>
      </pc:sldChg>
      <pc:sldChg chg="delSp del mod">
        <pc:chgData name="Phyllipe Lima" userId="afbdb2a7827722fd" providerId="LiveId" clId="{5E765AB2-BCF7-BA45-9072-7C1F0435E217}" dt="2020-07-29T13:41:15.880" v="4777" actId="2696"/>
        <pc:sldMkLst>
          <pc:docMk/>
          <pc:sldMk cId="3942078311" sldId="285"/>
        </pc:sldMkLst>
        <pc:picChg chg="del">
          <ac:chgData name="Phyllipe Lima" userId="afbdb2a7827722fd" providerId="LiveId" clId="{5E765AB2-BCF7-BA45-9072-7C1F0435E217}" dt="2020-07-29T13:40:18.034" v="4738" actId="21"/>
          <ac:picMkLst>
            <pc:docMk/>
            <pc:sldMk cId="3942078311" sldId="285"/>
            <ac:picMk id="3" creationId="{2842DE26-95F6-1A4E-AB77-872D715F52B0}"/>
          </ac:picMkLst>
        </pc:picChg>
      </pc:sldChg>
      <pc:sldChg chg="del">
        <pc:chgData name="Phyllipe Lima" userId="afbdb2a7827722fd" providerId="LiveId" clId="{5E765AB2-BCF7-BA45-9072-7C1F0435E217}" dt="2020-07-29T13:45:04.270" v="4979" actId="2696"/>
        <pc:sldMkLst>
          <pc:docMk/>
          <pc:sldMk cId="3279812325" sldId="286"/>
        </pc:sldMkLst>
      </pc:sldChg>
      <pc:sldChg chg="modSp add mod">
        <pc:chgData name="Phyllipe Lima" userId="afbdb2a7827722fd" providerId="LiveId" clId="{5E765AB2-BCF7-BA45-9072-7C1F0435E217}" dt="2020-07-29T13:45:20.177" v="4981" actId="1076"/>
        <pc:sldMkLst>
          <pc:docMk/>
          <pc:sldMk cId="3522506531" sldId="418"/>
        </pc:sldMkLst>
        <pc:spChg chg="mod">
          <ac:chgData name="Phyllipe Lima" userId="afbdb2a7827722fd" providerId="LiveId" clId="{5E765AB2-BCF7-BA45-9072-7C1F0435E217}" dt="2020-07-29T13:41:50.248" v="4781" actId="20577"/>
          <ac:spMkLst>
            <pc:docMk/>
            <pc:sldMk cId="3522506531" sldId="418"/>
            <ac:spMk id="10" creationId="{B49B171B-8E2E-4B50-ADB2-87B0FC0D608E}"/>
          </ac:spMkLst>
        </pc:spChg>
        <pc:picChg chg="mod">
          <ac:chgData name="Phyllipe Lima" userId="afbdb2a7827722fd" providerId="LiveId" clId="{5E765AB2-BCF7-BA45-9072-7C1F0435E217}" dt="2020-07-29T13:45:20.177" v="4981" actId="1076"/>
          <ac:picMkLst>
            <pc:docMk/>
            <pc:sldMk cId="3522506531" sldId="418"/>
            <ac:picMk id="3" creationId="{D2539275-4438-C440-AA9A-78DC46E80367}"/>
          </ac:picMkLst>
        </pc:picChg>
      </pc:sldChg>
      <pc:sldChg chg="del">
        <pc:chgData name="Phyllipe Lima" userId="afbdb2a7827722fd" providerId="LiveId" clId="{5E765AB2-BCF7-BA45-9072-7C1F0435E217}" dt="2020-07-23T13:47:11.878" v="5" actId="2696"/>
        <pc:sldMkLst>
          <pc:docMk/>
          <pc:sldMk cId="277632114" sldId="511"/>
        </pc:sldMkLst>
      </pc:sldChg>
      <pc:sldChg chg="del">
        <pc:chgData name="Phyllipe Lima" userId="afbdb2a7827722fd" providerId="LiveId" clId="{5E765AB2-BCF7-BA45-9072-7C1F0435E217}" dt="2020-07-23T02:05:33.401" v="1" actId="2696"/>
        <pc:sldMkLst>
          <pc:docMk/>
          <pc:sldMk cId="3063614989" sldId="512"/>
        </pc:sldMkLst>
      </pc:sldChg>
      <pc:sldChg chg="addSp delSp modSp mod modNotesTx">
        <pc:chgData name="Phyllipe Lima" userId="afbdb2a7827722fd" providerId="LiveId" clId="{5E765AB2-BCF7-BA45-9072-7C1F0435E217}" dt="2020-07-29T14:07:48.513" v="5254" actId="20577"/>
        <pc:sldMkLst>
          <pc:docMk/>
          <pc:sldMk cId="4129590346" sldId="513"/>
        </pc:sldMkLst>
        <pc:spChg chg="add mod">
          <ac:chgData name="Phyllipe Lima" userId="afbdb2a7827722fd" providerId="LiveId" clId="{5E765AB2-BCF7-BA45-9072-7C1F0435E217}" dt="2020-07-29T14:07:31.284" v="5247" actId="1076"/>
          <ac:spMkLst>
            <pc:docMk/>
            <pc:sldMk cId="4129590346" sldId="513"/>
            <ac:spMk id="6" creationId="{DC7B06D0-B365-194D-AFC7-7C72F4A77E00}"/>
          </ac:spMkLst>
        </pc:spChg>
        <pc:spChg chg="add mod">
          <ac:chgData name="Phyllipe Lima" userId="afbdb2a7827722fd" providerId="LiveId" clId="{5E765AB2-BCF7-BA45-9072-7C1F0435E217}" dt="2020-07-29T14:07:29.504" v="5246" actId="1076"/>
          <ac:spMkLst>
            <pc:docMk/>
            <pc:sldMk cId="4129590346" sldId="513"/>
            <ac:spMk id="7" creationId="{A84BAADE-8288-E24D-9173-C7FC8BD05A93}"/>
          </ac:spMkLst>
        </pc:spChg>
        <pc:spChg chg="add mod">
          <ac:chgData name="Phyllipe Lima" userId="afbdb2a7827722fd" providerId="LiveId" clId="{5E765AB2-BCF7-BA45-9072-7C1F0435E217}" dt="2020-07-29T14:07:21.323" v="5242" actId="1076"/>
          <ac:spMkLst>
            <pc:docMk/>
            <pc:sldMk cId="4129590346" sldId="513"/>
            <ac:spMk id="8" creationId="{677B0894-DFFC-1542-9090-A47CA5EE5A77}"/>
          </ac:spMkLst>
        </pc:spChg>
        <pc:spChg chg="add mod">
          <ac:chgData name="Phyllipe Lima" userId="afbdb2a7827722fd" providerId="LiveId" clId="{5E765AB2-BCF7-BA45-9072-7C1F0435E217}" dt="2020-07-29T14:07:48.513" v="5254" actId="20577"/>
          <ac:spMkLst>
            <pc:docMk/>
            <pc:sldMk cId="4129590346" sldId="513"/>
            <ac:spMk id="9" creationId="{2A3FB60B-9144-8B47-B458-39153CFA689C}"/>
          </ac:spMkLst>
        </pc:spChg>
        <pc:picChg chg="del">
          <ac:chgData name="Phyllipe Lima" userId="afbdb2a7827722fd" providerId="LiveId" clId="{5E765AB2-BCF7-BA45-9072-7C1F0435E217}" dt="2020-07-23T13:50:04.264" v="31" actId="478"/>
          <ac:picMkLst>
            <pc:docMk/>
            <pc:sldMk cId="4129590346" sldId="513"/>
            <ac:picMk id="2" creationId="{BC236267-66B7-CC41-A664-8E01E49CF663}"/>
          </ac:picMkLst>
        </pc:picChg>
        <pc:picChg chg="add del mod">
          <ac:chgData name="Phyllipe Lima" userId="afbdb2a7827722fd" providerId="LiveId" clId="{5E765AB2-BCF7-BA45-9072-7C1F0435E217}" dt="2020-07-29T13:59:25.881" v="5123" actId="21"/>
          <ac:picMkLst>
            <pc:docMk/>
            <pc:sldMk cId="4129590346" sldId="513"/>
            <ac:picMk id="2" creationId="{C1D88C6B-248A-AC48-A106-E136075EFA64}"/>
          </ac:picMkLst>
        </pc:picChg>
        <pc:picChg chg="add mod">
          <ac:chgData name="Phyllipe Lima" userId="afbdb2a7827722fd" providerId="LiveId" clId="{5E765AB2-BCF7-BA45-9072-7C1F0435E217}" dt="2020-07-29T14:07:23.314" v="5243" actId="1076"/>
          <ac:picMkLst>
            <pc:docMk/>
            <pc:sldMk cId="4129590346" sldId="513"/>
            <ac:picMk id="3" creationId="{58E61DE9-6359-6E4B-9B50-024AD623900E}"/>
          </ac:picMkLst>
        </pc:picChg>
        <pc:picChg chg="add mod">
          <ac:chgData name="Phyllipe Lima" userId="afbdb2a7827722fd" providerId="LiveId" clId="{5E765AB2-BCF7-BA45-9072-7C1F0435E217}" dt="2020-07-29T14:07:25.515" v="5244" actId="1076"/>
          <ac:picMkLst>
            <pc:docMk/>
            <pc:sldMk cId="4129590346" sldId="513"/>
            <ac:picMk id="4" creationId="{BCA88FF3-D538-C748-9F93-09BE46B3CD97}"/>
          </ac:picMkLst>
        </pc:picChg>
        <pc:picChg chg="add mod">
          <ac:chgData name="Phyllipe Lima" userId="afbdb2a7827722fd" providerId="LiveId" clId="{5E765AB2-BCF7-BA45-9072-7C1F0435E217}" dt="2020-07-29T14:07:26.682" v="5245" actId="1076"/>
          <ac:picMkLst>
            <pc:docMk/>
            <pc:sldMk cId="4129590346" sldId="513"/>
            <ac:picMk id="5" creationId="{CCC8CED8-F8CC-E44B-9153-0A8FEA306313}"/>
          </ac:picMkLst>
        </pc:picChg>
        <pc:picChg chg="del">
          <ac:chgData name="Phyllipe Lima" userId="afbdb2a7827722fd" providerId="LiveId" clId="{5E765AB2-BCF7-BA45-9072-7C1F0435E217}" dt="2020-07-23T13:49:39.611" v="28" actId="478"/>
          <ac:picMkLst>
            <pc:docMk/>
            <pc:sldMk cId="4129590346" sldId="513"/>
            <ac:picMk id="9" creationId="{3F068BB7-4E29-C146-A00B-9214572DD52A}"/>
          </ac:picMkLst>
        </pc:picChg>
      </pc:sldChg>
      <pc:sldChg chg="addSp delSp modSp mod modNotesTx">
        <pc:chgData name="Phyllipe Lima" userId="afbdb2a7827722fd" providerId="LiveId" clId="{5E765AB2-BCF7-BA45-9072-7C1F0435E217}" dt="2020-08-04T00:22:44.266" v="5452" actId="1076"/>
        <pc:sldMkLst>
          <pc:docMk/>
          <pc:sldMk cId="2743291067" sldId="514"/>
        </pc:sldMkLst>
        <pc:spChg chg="add del mod">
          <ac:chgData name="Phyllipe Lima" userId="afbdb2a7827722fd" providerId="LiveId" clId="{5E765AB2-BCF7-BA45-9072-7C1F0435E217}" dt="2020-07-28T19:49:47.818" v="551" actId="478"/>
          <ac:spMkLst>
            <pc:docMk/>
            <pc:sldMk cId="2743291067" sldId="514"/>
            <ac:spMk id="2" creationId="{E55F7B15-40AC-134C-9BEB-BA7C8B812E27}"/>
          </ac:spMkLst>
        </pc:spChg>
        <pc:spChg chg="add mod">
          <ac:chgData name="Phyllipe Lima" userId="afbdb2a7827722fd" providerId="LiveId" clId="{5E765AB2-BCF7-BA45-9072-7C1F0435E217}" dt="2020-07-28T19:53:55.457" v="827" actId="20577"/>
          <ac:spMkLst>
            <pc:docMk/>
            <pc:sldMk cId="2743291067" sldId="514"/>
            <ac:spMk id="7" creationId="{6F13922B-5305-2F47-9CD5-DBC2B38E228C}"/>
          </ac:spMkLst>
        </pc:spChg>
        <pc:picChg chg="add mod">
          <ac:chgData name="Phyllipe Lima" userId="afbdb2a7827722fd" providerId="LiveId" clId="{5E765AB2-BCF7-BA45-9072-7C1F0435E217}" dt="2020-08-04T00:22:44.266" v="5452" actId="1076"/>
          <ac:picMkLst>
            <pc:docMk/>
            <pc:sldMk cId="2743291067" sldId="514"/>
            <ac:picMk id="2" creationId="{A31CA1CE-AE7A-0844-8A5A-42B676A4AC38}"/>
          </ac:picMkLst>
        </pc:picChg>
        <pc:picChg chg="del mod modCrop">
          <ac:chgData name="Phyllipe Lima" userId="afbdb2a7827722fd" providerId="LiveId" clId="{5E765AB2-BCF7-BA45-9072-7C1F0435E217}" dt="2020-07-28T19:49:47.192" v="550" actId="478"/>
          <ac:picMkLst>
            <pc:docMk/>
            <pc:sldMk cId="2743291067" sldId="514"/>
            <ac:picMk id="3" creationId="{424C5026-58F1-A446-ABDD-4217C6AE2C84}"/>
          </ac:picMkLst>
        </pc:picChg>
        <pc:picChg chg="add del">
          <ac:chgData name="Phyllipe Lima" userId="afbdb2a7827722fd" providerId="LiveId" clId="{5E765AB2-BCF7-BA45-9072-7C1F0435E217}" dt="2020-07-28T19:37:12.313" v="498" actId="21"/>
          <ac:picMkLst>
            <pc:docMk/>
            <pc:sldMk cId="2743291067" sldId="514"/>
            <ac:picMk id="4" creationId="{1A43F6D7-F5C1-D245-A242-BD1A6C1AABF8}"/>
          </ac:picMkLst>
        </pc:picChg>
        <pc:picChg chg="del">
          <ac:chgData name="Phyllipe Lima" userId="afbdb2a7827722fd" providerId="LiveId" clId="{5E765AB2-BCF7-BA45-9072-7C1F0435E217}" dt="2020-07-23T13:50:11.582" v="33" actId="478"/>
          <ac:picMkLst>
            <pc:docMk/>
            <pc:sldMk cId="2743291067" sldId="514"/>
            <ac:picMk id="4" creationId="{1ABD951E-7DC0-8A4D-9227-20CA7A7A1087}"/>
          </ac:picMkLst>
        </pc:picChg>
        <pc:picChg chg="add del mod modCrop">
          <ac:chgData name="Phyllipe Lima" userId="afbdb2a7827722fd" providerId="LiveId" clId="{5E765AB2-BCF7-BA45-9072-7C1F0435E217}" dt="2020-07-28T19:49:48.306" v="552" actId="478"/>
          <ac:picMkLst>
            <pc:docMk/>
            <pc:sldMk cId="2743291067" sldId="514"/>
            <ac:picMk id="5" creationId="{0DA9D382-B44D-4940-91C0-40C09126BAC3}"/>
          </ac:picMkLst>
        </pc:picChg>
        <pc:picChg chg="add del mod">
          <ac:chgData name="Phyllipe Lima" userId="afbdb2a7827722fd" providerId="LiveId" clId="{5E765AB2-BCF7-BA45-9072-7C1F0435E217}" dt="2020-08-04T00:22:41.393" v="5450" actId="478"/>
          <ac:picMkLst>
            <pc:docMk/>
            <pc:sldMk cId="2743291067" sldId="514"/>
            <ac:picMk id="6" creationId="{0B1E2458-3678-E747-AF6B-971D0AE7CFB8}"/>
          </ac:picMkLst>
        </pc:picChg>
      </pc:sldChg>
      <pc:sldChg chg="modSp add mod">
        <pc:chgData name="Phyllipe Lima" userId="afbdb2a7827722fd" providerId="LiveId" clId="{5E765AB2-BCF7-BA45-9072-7C1F0435E217}" dt="2020-07-30T02:39:19.816" v="5434" actId="20577"/>
        <pc:sldMkLst>
          <pc:docMk/>
          <pc:sldMk cId="2209924113" sldId="515"/>
        </pc:sldMkLst>
        <pc:spChg chg="mod">
          <ac:chgData name="Phyllipe Lima" userId="afbdb2a7827722fd" providerId="LiveId" clId="{5E765AB2-BCF7-BA45-9072-7C1F0435E217}" dt="2020-07-30T02:39:19.816" v="5434" actId="20577"/>
          <ac:spMkLst>
            <pc:docMk/>
            <pc:sldMk cId="2209924113" sldId="515"/>
            <ac:spMk id="2" creationId="{00000000-0000-0000-0000-000000000000}"/>
          </ac:spMkLst>
        </pc:spChg>
      </pc:sldChg>
      <pc:sldChg chg="add del">
        <pc:chgData name="Phyllipe Lima" userId="afbdb2a7827722fd" providerId="LiveId" clId="{5E765AB2-BCF7-BA45-9072-7C1F0435E217}" dt="2020-07-23T13:49:09.362" v="12" actId="2696"/>
        <pc:sldMkLst>
          <pc:docMk/>
          <pc:sldMk cId="2224295244" sldId="516"/>
        </pc:sldMkLst>
      </pc:sldChg>
      <pc:sldChg chg="delSp add del mod">
        <pc:chgData name="Phyllipe Lima" userId="afbdb2a7827722fd" providerId="LiveId" clId="{5E765AB2-BCF7-BA45-9072-7C1F0435E217}" dt="2020-07-29T13:55:15.679" v="4988" actId="2696"/>
        <pc:sldMkLst>
          <pc:docMk/>
          <pc:sldMk cId="4226679258" sldId="516"/>
        </pc:sldMkLst>
        <pc:picChg chg="del">
          <ac:chgData name="Phyllipe Lima" userId="afbdb2a7827722fd" providerId="LiveId" clId="{5E765AB2-BCF7-BA45-9072-7C1F0435E217}" dt="2020-07-29T13:54:30.824" v="4987" actId="21"/>
          <ac:picMkLst>
            <pc:docMk/>
            <pc:sldMk cId="4226679258" sldId="516"/>
            <ac:picMk id="4" creationId="{1ABD951E-7DC0-8A4D-9227-20CA7A7A1087}"/>
          </ac:picMkLst>
        </pc:picChg>
      </pc:sldChg>
      <pc:sldChg chg="add del">
        <pc:chgData name="Phyllipe Lima" userId="afbdb2a7827722fd" providerId="LiveId" clId="{5E765AB2-BCF7-BA45-9072-7C1F0435E217}" dt="2020-07-28T19:46:12.847" v="512" actId="2696"/>
        <pc:sldMkLst>
          <pc:docMk/>
          <pc:sldMk cId="4127192843" sldId="517"/>
        </pc:sldMkLst>
      </pc:sldChg>
      <pc:sldChg chg="addSp delSp modSp add mod">
        <pc:chgData name="Phyllipe Lima" userId="afbdb2a7827722fd" providerId="LiveId" clId="{5E765AB2-BCF7-BA45-9072-7C1F0435E217}" dt="2020-08-04T00:25:36.026" v="5493" actId="1076"/>
        <pc:sldMkLst>
          <pc:docMk/>
          <pc:sldMk cId="504905373" sldId="518"/>
        </pc:sldMkLst>
        <pc:spChg chg="del">
          <ac:chgData name="Phyllipe Lima" userId="afbdb2a7827722fd" providerId="LiveId" clId="{5E765AB2-BCF7-BA45-9072-7C1F0435E217}" dt="2020-07-28T19:37:08.477" v="496" actId="478"/>
          <ac:spMkLst>
            <pc:docMk/>
            <pc:sldMk cId="504905373" sldId="518"/>
            <ac:spMk id="2" creationId="{76B0BE27-BEA0-0A40-9367-E8883DD84B77}"/>
          </ac:spMkLst>
        </pc:spChg>
        <pc:spChg chg="del">
          <ac:chgData name="Phyllipe Lima" userId="afbdb2a7827722fd" providerId="LiveId" clId="{5E765AB2-BCF7-BA45-9072-7C1F0435E217}" dt="2020-07-28T19:37:09.553" v="497" actId="478"/>
          <ac:spMkLst>
            <pc:docMk/>
            <pc:sldMk cId="504905373" sldId="518"/>
            <ac:spMk id="3" creationId="{BE118F94-A9D7-6B40-8E30-A60ED195180E}"/>
          </ac:spMkLst>
        </pc:spChg>
        <pc:spChg chg="del">
          <ac:chgData name="Phyllipe Lima" userId="afbdb2a7827722fd" providerId="LiveId" clId="{5E765AB2-BCF7-BA45-9072-7C1F0435E217}" dt="2020-07-28T19:37:18.116" v="500" actId="478"/>
          <ac:spMkLst>
            <pc:docMk/>
            <pc:sldMk cId="504905373" sldId="518"/>
            <ac:spMk id="4" creationId="{6C7D8FDD-E735-794A-9901-412EBAEE4BBF}"/>
          </ac:spMkLst>
        </pc:spChg>
        <pc:spChg chg="del">
          <ac:chgData name="Phyllipe Lima" userId="afbdb2a7827722fd" providerId="LiveId" clId="{5E765AB2-BCF7-BA45-9072-7C1F0435E217}" dt="2020-07-28T19:37:20.180" v="501" actId="478"/>
          <ac:spMkLst>
            <pc:docMk/>
            <pc:sldMk cId="504905373" sldId="518"/>
            <ac:spMk id="5" creationId="{CEEEA1A7-F7D5-B147-BC55-4042EA1F267F}"/>
          </ac:spMkLst>
        </pc:spChg>
        <pc:spChg chg="add mod">
          <ac:chgData name="Phyllipe Lima" userId="afbdb2a7827722fd" providerId="LiveId" clId="{5E765AB2-BCF7-BA45-9072-7C1F0435E217}" dt="2020-08-04T00:25:36.026" v="5493" actId="1076"/>
          <ac:spMkLst>
            <pc:docMk/>
            <pc:sldMk cId="504905373" sldId="518"/>
            <ac:spMk id="7" creationId="{CCA3F81D-8CEB-0743-9AD7-B8177888F154}"/>
          </ac:spMkLst>
        </pc:spChg>
        <pc:picChg chg="add mod">
          <ac:chgData name="Phyllipe Lima" userId="afbdb2a7827722fd" providerId="LiveId" clId="{5E765AB2-BCF7-BA45-9072-7C1F0435E217}" dt="2020-08-04T00:25:27.070" v="5486" actId="1076"/>
          <ac:picMkLst>
            <pc:docMk/>
            <pc:sldMk cId="504905373" sldId="518"/>
            <ac:picMk id="2" creationId="{96C1777E-31A4-1144-8222-B5E6EC626A76}"/>
          </ac:picMkLst>
        </pc:picChg>
        <pc:picChg chg="add del mod modCrop">
          <ac:chgData name="Phyllipe Lima" userId="afbdb2a7827722fd" providerId="LiveId" clId="{5E765AB2-BCF7-BA45-9072-7C1F0435E217}" dt="2020-08-04T00:25:21.601" v="5482" actId="478"/>
          <ac:picMkLst>
            <pc:docMk/>
            <pc:sldMk cId="504905373" sldId="518"/>
            <ac:picMk id="6" creationId="{375CC82A-91C6-9B4D-9586-94D5C5EFCAF1}"/>
          </ac:picMkLst>
        </pc:picChg>
      </pc:sldChg>
      <pc:sldChg chg="add del">
        <pc:chgData name="Phyllipe Lima" userId="afbdb2a7827722fd" providerId="LiveId" clId="{5E765AB2-BCF7-BA45-9072-7C1F0435E217}" dt="2020-07-29T13:55:31.245" v="4989" actId="2696"/>
        <pc:sldMkLst>
          <pc:docMk/>
          <pc:sldMk cId="119619676" sldId="519"/>
        </pc:sldMkLst>
      </pc:sldChg>
      <pc:sldChg chg="addSp delSp modSp add mod modNotesTx">
        <pc:chgData name="Phyllipe Lima" userId="afbdb2a7827722fd" providerId="LiveId" clId="{5E765AB2-BCF7-BA45-9072-7C1F0435E217}" dt="2020-08-04T00:23:13.417" v="5457" actId="1076"/>
        <pc:sldMkLst>
          <pc:docMk/>
          <pc:sldMk cId="3467810443" sldId="520"/>
        </pc:sldMkLst>
        <pc:spChg chg="mod">
          <ac:chgData name="Phyllipe Lima" userId="afbdb2a7827722fd" providerId="LiveId" clId="{5E765AB2-BCF7-BA45-9072-7C1F0435E217}" dt="2020-07-28T19:56:50.689" v="854" actId="1076"/>
          <ac:spMkLst>
            <pc:docMk/>
            <pc:sldMk cId="3467810443" sldId="520"/>
            <ac:spMk id="7" creationId="{6F13922B-5305-2F47-9CD5-DBC2B38E228C}"/>
          </ac:spMkLst>
        </pc:spChg>
        <pc:spChg chg="add mod">
          <ac:chgData name="Phyllipe Lima" userId="afbdb2a7827722fd" providerId="LiveId" clId="{5E765AB2-BCF7-BA45-9072-7C1F0435E217}" dt="2020-07-28T19:58:43.902" v="881" actId="1076"/>
          <ac:spMkLst>
            <pc:docMk/>
            <pc:sldMk cId="3467810443" sldId="520"/>
            <ac:spMk id="8" creationId="{53001823-57A2-B548-AEB8-99516449492B}"/>
          </ac:spMkLst>
        </pc:spChg>
        <pc:spChg chg="add mod">
          <ac:chgData name="Phyllipe Lima" userId="afbdb2a7827722fd" providerId="LiveId" clId="{5E765AB2-BCF7-BA45-9072-7C1F0435E217}" dt="2020-07-28T19:58:54.676" v="893" actId="20577"/>
          <ac:spMkLst>
            <pc:docMk/>
            <pc:sldMk cId="3467810443" sldId="520"/>
            <ac:spMk id="9" creationId="{2325D737-474E-1547-A558-47299D9BA513}"/>
          </ac:spMkLst>
        </pc:spChg>
        <pc:picChg chg="add mod modCrop">
          <ac:chgData name="Phyllipe Lima" userId="afbdb2a7827722fd" providerId="LiveId" clId="{5E765AB2-BCF7-BA45-9072-7C1F0435E217}" dt="2020-07-28T19:56:48.657" v="853" actId="1076"/>
          <ac:picMkLst>
            <pc:docMk/>
            <pc:sldMk cId="3467810443" sldId="520"/>
            <ac:picMk id="2" creationId="{9D078648-BF4F-F640-B936-157D239B3F85}"/>
          </ac:picMkLst>
        </pc:picChg>
        <pc:picChg chg="add mod">
          <ac:chgData name="Phyllipe Lima" userId="afbdb2a7827722fd" providerId="LiveId" clId="{5E765AB2-BCF7-BA45-9072-7C1F0435E217}" dt="2020-07-28T19:58:41.278" v="880" actId="1076"/>
          <ac:picMkLst>
            <pc:docMk/>
            <pc:sldMk cId="3467810443" sldId="520"/>
            <ac:picMk id="3" creationId="{D900DDED-51F8-1C44-97B4-384283BA1F43}"/>
          </ac:picMkLst>
        </pc:picChg>
        <pc:picChg chg="add del mod">
          <ac:chgData name="Phyllipe Lima" userId="afbdb2a7827722fd" providerId="LiveId" clId="{5E765AB2-BCF7-BA45-9072-7C1F0435E217}" dt="2020-08-04T00:23:07.994" v="5454" actId="478"/>
          <ac:picMkLst>
            <pc:docMk/>
            <pc:sldMk cId="3467810443" sldId="520"/>
            <ac:picMk id="4" creationId="{DBA8079C-8E55-DC44-AC6C-E59943E76294}"/>
          </ac:picMkLst>
        </pc:picChg>
        <pc:picChg chg="add mod">
          <ac:chgData name="Phyllipe Lima" userId="afbdb2a7827722fd" providerId="LiveId" clId="{5E765AB2-BCF7-BA45-9072-7C1F0435E217}" dt="2020-08-04T00:23:13.417" v="5457" actId="1076"/>
          <ac:picMkLst>
            <pc:docMk/>
            <pc:sldMk cId="3467810443" sldId="520"/>
            <ac:picMk id="5" creationId="{52BD5782-3EB9-5546-90EE-D56470660E7A}"/>
          </ac:picMkLst>
        </pc:picChg>
        <pc:picChg chg="del">
          <ac:chgData name="Phyllipe Lima" userId="afbdb2a7827722fd" providerId="LiveId" clId="{5E765AB2-BCF7-BA45-9072-7C1F0435E217}" dt="2020-07-28T19:55:48.775" v="829" actId="478"/>
          <ac:picMkLst>
            <pc:docMk/>
            <pc:sldMk cId="3467810443" sldId="520"/>
            <ac:picMk id="6" creationId="{0B1E2458-3678-E747-AF6B-971D0AE7CFB8}"/>
          </ac:picMkLst>
        </pc:picChg>
      </pc:sldChg>
      <pc:sldChg chg="addSp delSp modSp add mod">
        <pc:chgData name="Phyllipe Lima" userId="afbdb2a7827722fd" providerId="LiveId" clId="{5E765AB2-BCF7-BA45-9072-7C1F0435E217}" dt="2020-08-04T00:34:32.041" v="5641" actId="478"/>
        <pc:sldMkLst>
          <pc:docMk/>
          <pc:sldMk cId="1779640574" sldId="521"/>
        </pc:sldMkLst>
        <pc:spChg chg="del mod">
          <ac:chgData name="Phyllipe Lima" userId="afbdb2a7827722fd" providerId="LiveId" clId="{5E765AB2-BCF7-BA45-9072-7C1F0435E217}" dt="2020-08-04T00:34:31.307" v="5640" actId="478"/>
          <ac:spMkLst>
            <pc:docMk/>
            <pc:sldMk cId="1779640574" sldId="521"/>
            <ac:spMk id="2" creationId="{E55F7B15-40AC-134C-9BEB-BA7C8B812E27}"/>
          </ac:spMkLst>
        </pc:spChg>
        <pc:picChg chg="del mod">
          <ac:chgData name="Phyllipe Lima" userId="afbdb2a7827722fd" providerId="LiveId" clId="{5E765AB2-BCF7-BA45-9072-7C1F0435E217}" dt="2020-08-04T00:24:06.995" v="5462" actId="478"/>
          <ac:picMkLst>
            <pc:docMk/>
            <pc:sldMk cId="1779640574" sldId="521"/>
            <ac:picMk id="3" creationId="{424C5026-58F1-A446-ABDD-4217C6AE2C84}"/>
          </ac:picMkLst>
        </pc:picChg>
        <pc:picChg chg="add mod">
          <ac:chgData name="Phyllipe Lima" userId="afbdb2a7827722fd" providerId="LiveId" clId="{5E765AB2-BCF7-BA45-9072-7C1F0435E217}" dt="2020-08-04T00:24:47.852" v="5475" actId="1076"/>
          <ac:picMkLst>
            <pc:docMk/>
            <pc:sldMk cId="1779640574" sldId="521"/>
            <ac:picMk id="4" creationId="{DFDB402E-0C7C-2C4A-8589-649518A656DB}"/>
          </ac:picMkLst>
        </pc:picChg>
        <pc:picChg chg="del mod">
          <ac:chgData name="Phyllipe Lima" userId="afbdb2a7827722fd" providerId="LiveId" clId="{5E765AB2-BCF7-BA45-9072-7C1F0435E217}" dt="2020-08-04T00:24:43.236" v="5471" actId="478"/>
          <ac:picMkLst>
            <pc:docMk/>
            <pc:sldMk cId="1779640574" sldId="521"/>
            <ac:picMk id="5" creationId="{0DA9D382-B44D-4940-91C0-40C09126BAC3}"/>
          </ac:picMkLst>
        </pc:picChg>
        <pc:picChg chg="add del mod">
          <ac:chgData name="Phyllipe Lima" userId="afbdb2a7827722fd" providerId="LiveId" clId="{5E765AB2-BCF7-BA45-9072-7C1F0435E217}" dt="2020-08-04T00:34:32.041" v="5641" actId="478"/>
          <ac:picMkLst>
            <pc:docMk/>
            <pc:sldMk cId="1779640574" sldId="521"/>
            <ac:picMk id="6" creationId="{1A5CB3FC-5459-4A47-B449-38D7A4E41A3E}"/>
          </ac:picMkLst>
        </pc:picChg>
      </pc:sldChg>
      <pc:sldChg chg="add del">
        <pc:chgData name="Phyllipe Lima" userId="afbdb2a7827722fd" providerId="LiveId" clId="{5E765AB2-BCF7-BA45-9072-7C1F0435E217}" dt="2020-07-29T13:42:14.405" v="4782" actId="2696"/>
        <pc:sldMkLst>
          <pc:docMk/>
          <pc:sldMk cId="1794779577" sldId="522"/>
        </pc:sldMkLst>
      </pc:sldChg>
      <pc:sldChg chg="addSp delSp modSp add mod">
        <pc:chgData name="Phyllipe Lima" userId="afbdb2a7827722fd" providerId="LiveId" clId="{5E765AB2-BCF7-BA45-9072-7C1F0435E217}" dt="2020-08-20T14:09:53.128" v="5988" actId="20577"/>
        <pc:sldMkLst>
          <pc:docMk/>
          <pc:sldMk cId="1651696307" sldId="523"/>
        </pc:sldMkLst>
        <pc:spChg chg="add del mod">
          <ac:chgData name="Phyllipe Lima" userId="afbdb2a7827722fd" providerId="LiveId" clId="{5E765AB2-BCF7-BA45-9072-7C1F0435E217}" dt="2020-07-28T23:29:06.379" v="1455" actId="21"/>
          <ac:spMkLst>
            <pc:docMk/>
            <pc:sldMk cId="1651696307" sldId="523"/>
            <ac:spMk id="2" creationId="{35DE3A38-C9DF-6044-990C-3DD4D3DF14E2}"/>
          </ac:spMkLst>
        </pc:spChg>
        <pc:spChg chg="add mod">
          <ac:chgData name="Phyllipe Lima" userId="afbdb2a7827722fd" providerId="LiveId" clId="{5E765AB2-BCF7-BA45-9072-7C1F0435E217}" dt="2020-08-20T14:09:53.128" v="5988" actId="20577"/>
          <ac:spMkLst>
            <pc:docMk/>
            <pc:sldMk cId="1651696307" sldId="523"/>
            <ac:spMk id="5" creationId="{2618CC49-AD92-7340-BDFD-77A0C787AA91}"/>
          </ac:spMkLst>
        </pc:spChg>
        <pc:spChg chg="del mod">
          <ac:chgData name="Phyllipe Lima" userId="afbdb2a7827722fd" providerId="LiveId" clId="{5E765AB2-BCF7-BA45-9072-7C1F0435E217}" dt="2020-07-28T23:43:26.342" v="1555" actId="478"/>
          <ac:spMkLst>
            <pc:docMk/>
            <pc:sldMk cId="1651696307" sldId="523"/>
            <ac:spMk id="11" creationId="{AFADB7B4-3742-B841-94AC-BCB11F4A2904}"/>
          </ac:spMkLst>
        </pc:spChg>
        <pc:picChg chg="add mod">
          <ac:chgData name="Phyllipe Lima" userId="afbdb2a7827722fd" providerId="LiveId" clId="{5E765AB2-BCF7-BA45-9072-7C1F0435E217}" dt="2020-07-28T23:34:07.267" v="1554" actId="1076"/>
          <ac:picMkLst>
            <pc:docMk/>
            <pc:sldMk cId="1651696307" sldId="523"/>
            <ac:picMk id="4" creationId="{9FC98A43-3CB2-1443-93CC-0C46802955BE}"/>
          </ac:picMkLst>
        </pc:picChg>
        <pc:picChg chg="add del mod">
          <ac:chgData name="Phyllipe Lima" userId="afbdb2a7827722fd" providerId="LiveId" clId="{5E765AB2-BCF7-BA45-9072-7C1F0435E217}" dt="2020-07-29T13:33:49.482" v="4599" actId="21"/>
          <ac:picMkLst>
            <pc:docMk/>
            <pc:sldMk cId="1651696307" sldId="523"/>
            <ac:picMk id="6" creationId="{EB472461-EF5F-1D48-B6AA-7C30CA807D2C}"/>
          </ac:picMkLst>
        </pc:picChg>
      </pc:sldChg>
      <pc:sldChg chg="modSp add del mod">
        <pc:chgData name="Phyllipe Lima" userId="afbdb2a7827722fd" providerId="LiveId" clId="{5E765AB2-BCF7-BA45-9072-7C1F0435E217}" dt="2020-07-29T01:03:18.011" v="3388" actId="2696"/>
        <pc:sldMkLst>
          <pc:docMk/>
          <pc:sldMk cId="1863814859" sldId="524"/>
        </pc:sldMkLst>
        <pc:spChg chg="mod">
          <ac:chgData name="Phyllipe Lima" userId="afbdb2a7827722fd" providerId="LiveId" clId="{5E765AB2-BCF7-BA45-9072-7C1F0435E217}" dt="2020-07-28T22:34:10.815" v="948" actId="20577"/>
          <ac:spMkLst>
            <pc:docMk/>
            <pc:sldMk cId="1863814859" sldId="524"/>
            <ac:spMk id="11" creationId="{AFADB7B4-3742-B841-94AC-BCB11F4A2904}"/>
          </ac:spMkLst>
        </pc:spChg>
      </pc:sldChg>
      <pc:sldChg chg="addSp modSp add mod">
        <pc:chgData name="Phyllipe Lima" userId="afbdb2a7827722fd" providerId="LiveId" clId="{5E765AB2-BCF7-BA45-9072-7C1F0435E217}" dt="2020-07-29T01:04:01.353" v="3393" actId="1076"/>
        <pc:sldMkLst>
          <pc:docMk/>
          <pc:sldMk cId="3133928436" sldId="524"/>
        </pc:sldMkLst>
        <pc:picChg chg="add mod modCrop">
          <ac:chgData name="Phyllipe Lima" userId="afbdb2a7827722fd" providerId="LiveId" clId="{5E765AB2-BCF7-BA45-9072-7C1F0435E217}" dt="2020-07-29T01:04:01.353" v="3393" actId="1076"/>
          <ac:picMkLst>
            <pc:docMk/>
            <pc:sldMk cId="3133928436" sldId="524"/>
            <ac:picMk id="2" creationId="{8FD4D7F1-491B-C144-811B-51963105377C}"/>
          </ac:picMkLst>
        </pc:picChg>
      </pc:sldChg>
      <pc:sldChg chg="modSp add del mod">
        <pc:chgData name="Phyllipe Lima" userId="afbdb2a7827722fd" providerId="LiveId" clId="{5E765AB2-BCF7-BA45-9072-7C1F0435E217}" dt="2020-07-29T01:02:53.321" v="3386" actId="2696"/>
        <pc:sldMkLst>
          <pc:docMk/>
          <pc:sldMk cId="648667571" sldId="525"/>
        </pc:sldMkLst>
        <pc:spChg chg="mod">
          <ac:chgData name="Phyllipe Lima" userId="afbdb2a7827722fd" providerId="LiveId" clId="{5E765AB2-BCF7-BA45-9072-7C1F0435E217}" dt="2020-07-28T22:34:36.496" v="961" actId="20577"/>
          <ac:spMkLst>
            <pc:docMk/>
            <pc:sldMk cId="648667571" sldId="525"/>
            <ac:spMk id="11" creationId="{AFADB7B4-3742-B841-94AC-BCB11F4A2904}"/>
          </ac:spMkLst>
        </pc:spChg>
      </pc:sldChg>
      <pc:sldChg chg="addSp delSp modSp add mod">
        <pc:chgData name="Phyllipe Lima" userId="afbdb2a7827722fd" providerId="LiveId" clId="{5E765AB2-BCF7-BA45-9072-7C1F0435E217}" dt="2020-08-04T00:32:24.506" v="5600" actId="14100"/>
        <pc:sldMkLst>
          <pc:docMk/>
          <pc:sldMk cId="3863039175" sldId="526"/>
        </pc:sldMkLst>
        <pc:spChg chg="add mod">
          <ac:chgData name="Phyllipe Lima" userId="afbdb2a7827722fd" providerId="LiveId" clId="{5E765AB2-BCF7-BA45-9072-7C1F0435E217}" dt="2020-07-29T12:52:33.862" v="3739" actId="1076"/>
          <ac:spMkLst>
            <pc:docMk/>
            <pc:sldMk cId="3863039175" sldId="526"/>
            <ac:spMk id="7" creationId="{2FD052B9-4132-B243-85D6-D41795EF350E}"/>
          </ac:spMkLst>
        </pc:spChg>
        <pc:spChg chg="add mod">
          <ac:chgData name="Phyllipe Lima" userId="afbdb2a7827722fd" providerId="LiveId" clId="{5E765AB2-BCF7-BA45-9072-7C1F0435E217}" dt="2020-07-29T12:52:53.222" v="3755" actId="1076"/>
          <ac:spMkLst>
            <pc:docMk/>
            <pc:sldMk cId="3863039175" sldId="526"/>
            <ac:spMk id="8" creationId="{B95F1C92-96DC-2647-91AA-6F4B712060A5}"/>
          </ac:spMkLst>
        </pc:spChg>
        <pc:spChg chg="add mod">
          <ac:chgData name="Phyllipe Lima" userId="afbdb2a7827722fd" providerId="LiveId" clId="{5E765AB2-BCF7-BA45-9072-7C1F0435E217}" dt="2020-07-29T13:41:07.344" v="4776" actId="1076"/>
          <ac:spMkLst>
            <pc:docMk/>
            <pc:sldMk cId="3863039175" sldId="526"/>
            <ac:spMk id="9" creationId="{FAB6F3B9-CA05-E041-BEE4-0E29843FF652}"/>
          </ac:spMkLst>
        </pc:spChg>
        <pc:spChg chg="mod">
          <ac:chgData name="Phyllipe Lima" userId="afbdb2a7827722fd" providerId="LiveId" clId="{5E765AB2-BCF7-BA45-9072-7C1F0435E217}" dt="2020-07-28T22:34:45.121" v="976" actId="20577"/>
          <ac:spMkLst>
            <pc:docMk/>
            <pc:sldMk cId="3863039175" sldId="526"/>
            <ac:spMk id="11" creationId="{AFADB7B4-3742-B841-94AC-BCB11F4A2904}"/>
          </ac:spMkLst>
        </pc:spChg>
        <pc:picChg chg="add mod">
          <ac:chgData name="Phyllipe Lima" userId="afbdb2a7827722fd" providerId="LiveId" clId="{5E765AB2-BCF7-BA45-9072-7C1F0435E217}" dt="2020-08-04T00:31:28.297" v="5584" actId="1076"/>
          <ac:picMkLst>
            <pc:docMk/>
            <pc:sldMk cId="3863039175" sldId="526"/>
            <ac:picMk id="2" creationId="{8960E1FC-5F04-474A-907F-B4D1A890D214}"/>
          </ac:picMkLst>
        </pc:picChg>
        <pc:picChg chg="add del mod">
          <ac:chgData name="Phyllipe Lima" userId="afbdb2a7827722fd" providerId="LiveId" clId="{5E765AB2-BCF7-BA45-9072-7C1F0435E217}" dt="2020-07-29T01:01:42.871" v="3382" actId="478"/>
          <ac:picMkLst>
            <pc:docMk/>
            <pc:sldMk cId="3863039175" sldId="526"/>
            <ac:picMk id="2" creationId="{B5E15A28-E3C2-5B43-BBE2-D3F4D23F0A72}"/>
          </ac:picMkLst>
        </pc:picChg>
        <pc:picChg chg="add del mod modCrop">
          <ac:chgData name="Phyllipe Lima" userId="afbdb2a7827722fd" providerId="LiveId" clId="{5E765AB2-BCF7-BA45-9072-7C1F0435E217}" dt="2020-08-04T00:32:12.225" v="5597" actId="478"/>
          <ac:picMkLst>
            <pc:docMk/>
            <pc:sldMk cId="3863039175" sldId="526"/>
            <ac:picMk id="3" creationId="{E0D73E88-DB4D-2542-AAB9-334501E7EDDE}"/>
          </ac:picMkLst>
        </pc:picChg>
        <pc:picChg chg="add del mod modCrop">
          <ac:chgData name="Phyllipe Lima" userId="afbdb2a7827722fd" providerId="LiveId" clId="{5E765AB2-BCF7-BA45-9072-7C1F0435E217}" dt="2020-08-04T00:31:22.667" v="5581" actId="478"/>
          <ac:picMkLst>
            <pc:docMk/>
            <pc:sldMk cId="3863039175" sldId="526"/>
            <ac:picMk id="4" creationId="{05F5FD4C-3173-C447-932F-2A0037DF56BD}"/>
          </ac:picMkLst>
        </pc:picChg>
        <pc:picChg chg="add del mod modCrop">
          <ac:chgData name="Phyllipe Lima" userId="afbdb2a7827722fd" providerId="LiveId" clId="{5E765AB2-BCF7-BA45-9072-7C1F0435E217}" dt="2020-08-04T00:31:50.459" v="5590" actId="478"/>
          <ac:picMkLst>
            <pc:docMk/>
            <pc:sldMk cId="3863039175" sldId="526"/>
            <ac:picMk id="5" creationId="{80B4B694-D8EF-5646-AFCB-6AE9D30F16EB}"/>
          </ac:picMkLst>
        </pc:picChg>
        <pc:picChg chg="add mod">
          <ac:chgData name="Phyllipe Lima" userId="afbdb2a7827722fd" providerId="LiveId" clId="{5E765AB2-BCF7-BA45-9072-7C1F0435E217}" dt="2020-08-04T00:31:55.717" v="5593" actId="1076"/>
          <ac:picMkLst>
            <pc:docMk/>
            <pc:sldMk cId="3863039175" sldId="526"/>
            <ac:picMk id="6" creationId="{5B506DB9-27FB-FF48-9483-E4D0CA894D5C}"/>
          </ac:picMkLst>
        </pc:picChg>
        <pc:picChg chg="add mod">
          <ac:chgData name="Phyllipe Lima" userId="afbdb2a7827722fd" providerId="LiveId" clId="{5E765AB2-BCF7-BA45-9072-7C1F0435E217}" dt="2020-08-04T00:32:24.506" v="5600" actId="14100"/>
          <ac:picMkLst>
            <pc:docMk/>
            <pc:sldMk cId="3863039175" sldId="526"/>
            <ac:picMk id="10" creationId="{02268EA7-7156-E543-8579-63C488E520F8}"/>
          </ac:picMkLst>
        </pc:picChg>
      </pc:sldChg>
      <pc:sldChg chg="addSp delSp modSp add mod">
        <pc:chgData name="Phyllipe Lima" userId="afbdb2a7827722fd" providerId="LiveId" clId="{5E765AB2-BCF7-BA45-9072-7C1F0435E217}" dt="2020-07-29T13:16:13.347" v="4269" actId="6549"/>
        <pc:sldMkLst>
          <pc:docMk/>
          <pc:sldMk cId="2385331909" sldId="527"/>
        </pc:sldMkLst>
        <pc:spChg chg="add mod">
          <ac:chgData name="Phyllipe Lima" userId="afbdb2a7827722fd" providerId="LiveId" clId="{5E765AB2-BCF7-BA45-9072-7C1F0435E217}" dt="2020-07-29T13:12:32.077" v="4054" actId="1076"/>
          <ac:spMkLst>
            <pc:docMk/>
            <pc:sldMk cId="2385331909" sldId="527"/>
            <ac:spMk id="3" creationId="{B913C902-43E7-6F4B-AC44-E12D12E646B3}"/>
          </ac:spMkLst>
        </pc:spChg>
        <pc:spChg chg="mod">
          <ac:chgData name="Phyllipe Lima" userId="afbdb2a7827722fd" providerId="LiveId" clId="{5E765AB2-BCF7-BA45-9072-7C1F0435E217}" dt="2020-07-29T13:16:13.347" v="4269" actId="6549"/>
          <ac:spMkLst>
            <pc:docMk/>
            <pc:sldMk cId="2385331909" sldId="527"/>
            <ac:spMk id="11" creationId="{AFADB7B4-3742-B841-94AC-BCB11F4A2904}"/>
          </ac:spMkLst>
        </pc:spChg>
        <pc:spChg chg="add mod">
          <ac:chgData name="Phyllipe Lima" userId="afbdb2a7827722fd" providerId="LiveId" clId="{5E765AB2-BCF7-BA45-9072-7C1F0435E217}" dt="2020-07-29T13:15:27.885" v="4162" actId="403"/>
          <ac:spMkLst>
            <pc:docMk/>
            <pc:sldMk cId="2385331909" sldId="527"/>
            <ac:spMk id="15" creationId="{C582B0C2-9D8D-A943-B4B6-2797E64518CA}"/>
          </ac:spMkLst>
        </pc:spChg>
        <pc:spChg chg="add mod">
          <ac:chgData name="Phyllipe Lima" userId="afbdb2a7827722fd" providerId="LiveId" clId="{5E765AB2-BCF7-BA45-9072-7C1F0435E217}" dt="2020-07-29T13:15:31.422" v="4165" actId="20577"/>
          <ac:spMkLst>
            <pc:docMk/>
            <pc:sldMk cId="2385331909" sldId="527"/>
            <ac:spMk id="16" creationId="{D7995984-18C0-7A48-A67C-A2EFE4E6CDBE}"/>
          </ac:spMkLst>
        </pc:spChg>
        <pc:picChg chg="add del mod">
          <ac:chgData name="Phyllipe Lima" userId="afbdb2a7827722fd" providerId="LiveId" clId="{5E765AB2-BCF7-BA45-9072-7C1F0435E217}" dt="2020-07-29T13:11:29.363" v="4050" actId="478"/>
          <ac:picMkLst>
            <pc:docMk/>
            <pc:sldMk cId="2385331909" sldId="527"/>
            <ac:picMk id="2" creationId="{B9F9AB67-033E-AC40-9243-20CF38680685}"/>
          </ac:picMkLst>
        </pc:picChg>
        <pc:picChg chg="add mod">
          <ac:chgData name="Phyllipe Lima" userId="afbdb2a7827722fd" providerId="LiveId" clId="{5E765AB2-BCF7-BA45-9072-7C1F0435E217}" dt="2020-07-29T13:13:21.195" v="4071" actId="1076"/>
          <ac:picMkLst>
            <pc:docMk/>
            <pc:sldMk cId="2385331909" sldId="527"/>
            <ac:picMk id="4" creationId="{E49EDD3E-FA68-4F4E-8A4C-91192F31E99C}"/>
          </ac:picMkLst>
        </pc:picChg>
        <pc:cxnChg chg="add del mod">
          <ac:chgData name="Phyllipe Lima" userId="afbdb2a7827722fd" providerId="LiveId" clId="{5E765AB2-BCF7-BA45-9072-7C1F0435E217}" dt="2020-07-29T13:13:56.023" v="4116" actId="478"/>
          <ac:cxnSpMkLst>
            <pc:docMk/>
            <pc:sldMk cId="2385331909" sldId="527"/>
            <ac:cxnSpMk id="6" creationId="{A657797B-06EB-F948-BDA3-A8B138AAEB65}"/>
          </ac:cxnSpMkLst>
        </pc:cxnChg>
        <pc:cxnChg chg="add mod">
          <ac:chgData name="Phyllipe Lima" userId="afbdb2a7827722fd" providerId="LiveId" clId="{5E765AB2-BCF7-BA45-9072-7C1F0435E217}" dt="2020-07-29T13:14:41.633" v="4124" actId="14100"/>
          <ac:cxnSpMkLst>
            <pc:docMk/>
            <pc:sldMk cId="2385331909" sldId="527"/>
            <ac:cxnSpMk id="10" creationId="{9631036C-67F2-EB4C-9CFC-DAE7F477C0A2}"/>
          </ac:cxnSpMkLst>
        </pc:cxnChg>
        <pc:cxnChg chg="add mod">
          <ac:chgData name="Phyllipe Lima" userId="afbdb2a7827722fd" providerId="LiveId" clId="{5E765AB2-BCF7-BA45-9072-7C1F0435E217}" dt="2020-07-29T13:14:45.457" v="4126" actId="1076"/>
          <ac:cxnSpMkLst>
            <pc:docMk/>
            <pc:sldMk cId="2385331909" sldId="527"/>
            <ac:cxnSpMk id="14" creationId="{59761DB5-61B0-1C4A-B669-48EFEC273138}"/>
          </ac:cxnSpMkLst>
        </pc:cxnChg>
      </pc:sldChg>
      <pc:sldChg chg="addSp delSp modSp add del mod">
        <pc:chgData name="Phyllipe Lima" userId="afbdb2a7827722fd" providerId="LiveId" clId="{5E765AB2-BCF7-BA45-9072-7C1F0435E217}" dt="2020-07-29T13:40:02.539" v="4736" actId="2696"/>
        <pc:sldMkLst>
          <pc:docMk/>
          <pc:sldMk cId="3383406627" sldId="528"/>
        </pc:sldMkLst>
        <pc:spChg chg="mod">
          <ac:chgData name="Phyllipe Lima" userId="afbdb2a7827722fd" providerId="LiveId" clId="{5E765AB2-BCF7-BA45-9072-7C1F0435E217}" dt="2020-07-28T22:35:10.036" v="1007" actId="20577"/>
          <ac:spMkLst>
            <pc:docMk/>
            <pc:sldMk cId="3383406627" sldId="528"/>
            <ac:spMk id="11" creationId="{AFADB7B4-3742-B841-94AC-BCB11F4A2904}"/>
          </ac:spMkLst>
        </pc:spChg>
        <pc:picChg chg="add del mod">
          <ac:chgData name="Phyllipe Lima" userId="afbdb2a7827722fd" providerId="LiveId" clId="{5E765AB2-BCF7-BA45-9072-7C1F0435E217}" dt="2020-07-29T13:18:48.464" v="4353" actId="478"/>
          <ac:picMkLst>
            <pc:docMk/>
            <pc:sldMk cId="3383406627" sldId="528"/>
            <ac:picMk id="2" creationId="{DBAA1DCE-ED2F-6441-9839-1A1CD900BB57}"/>
          </ac:picMkLst>
        </pc:picChg>
      </pc:sldChg>
      <pc:sldChg chg="modSp add del mod">
        <pc:chgData name="Phyllipe Lima" userId="afbdb2a7827722fd" providerId="LiveId" clId="{5E765AB2-BCF7-BA45-9072-7C1F0435E217}" dt="2020-07-29T01:03:02.976" v="3387" actId="2696"/>
        <pc:sldMkLst>
          <pc:docMk/>
          <pc:sldMk cId="1845468534" sldId="529"/>
        </pc:sldMkLst>
        <pc:spChg chg="mod">
          <ac:chgData name="Phyllipe Lima" userId="afbdb2a7827722fd" providerId="LiveId" clId="{5E765AB2-BCF7-BA45-9072-7C1F0435E217}" dt="2020-07-28T22:35:37.173" v="1045" actId="20577"/>
          <ac:spMkLst>
            <pc:docMk/>
            <pc:sldMk cId="1845468534" sldId="529"/>
            <ac:spMk id="11" creationId="{AFADB7B4-3742-B841-94AC-BCB11F4A2904}"/>
          </ac:spMkLst>
        </pc:spChg>
      </pc:sldChg>
      <pc:sldChg chg="addSp modSp add mod ord">
        <pc:chgData name="Phyllipe Lima" userId="afbdb2a7827722fd" providerId="LiveId" clId="{5E765AB2-BCF7-BA45-9072-7C1F0435E217}" dt="2020-07-29T00:08:14.539" v="2504" actId="114"/>
        <pc:sldMkLst>
          <pc:docMk/>
          <pc:sldMk cId="3302746936" sldId="530"/>
        </pc:sldMkLst>
        <pc:spChg chg="mod">
          <ac:chgData name="Phyllipe Lima" userId="afbdb2a7827722fd" providerId="LiveId" clId="{5E765AB2-BCF7-BA45-9072-7C1F0435E217}" dt="2020-07-29T00:08:14.539" v="2504" actId="114"/>
          <ac:spMkLst>
            <pc:docMk/>
            <pc:sldMk cId="3302746936" sldId="530"/>
            <ac:spMk id="11" creationId="{AFADB7B4-3742-B841-94AC-BCB11F4A2904}"/>
          </ac:spMkLst>
        </pc:spChg>
        <pc:picChg chg="add mod">
          <ac:chgData name="Phyllipe Lima" userId="afbdb2a7827722fd" providerId="LiveId" clId="{5E765AB2-BCF7-BA45-9072-7C1F0435E217}" dt="2020-07-29T00:04:26.100" v="1968" actId="14100"/>
          <ac:picMkLst>
            <pc:docMk/>
            <pc:sldMk cId="3302746936" sldId="530"/>
            <ac:picMk id="2" creationId="{E38B3FA6-AC49-2045-B5C4-C0920B90296A}"/>
          </ac:picMkLst>
        </pc:picChg>
      </pc:sldChg>
      <pc:sldChg chg="addSp delSp modSp add mod">
        <pc:chgData name="Phyllipe Lima" userId="afbdb2a7827722fd" providerId="LiveId" clId="{5E765AB2-BCF7-BA45-9072-7C1F0435E217}" dt="2020-08-08T18:01:00.608" v="5819" actId="1076"/>
        <pc:sldMkLst>
          <pc:docMk/>
          <pc:sldMk cId="596250498" sldId="531"/>
        </pc:sldMkLst>
        <pc:spChg chg="mod">
          <ac:chgData name="Phyllipe Lima" userId="afbdb2a7827722fd" providerId="LiveId" clId="{5E765AB2-BCF7-BA45-9072-7C1F0435E217}" dt="2020-07-29T13:33:46.030" v="4598" actId="20577"/>
          <ac:spMkLst>
            <pc:docMk/>
            <pc:sldMk cId="596250498" sldId="531"/>
            <ac:spMk id="11" creationId="{AFADB7B4-3742-B841-94AC-BCB11F4A2904}"/>
          </ac:spMkLst>
        </pc:spChg>
        <pc:picChg chg="del">
          <ac:chgData name="Phyllipe Lima" userId="afbdb2a7827722fd" providerId="LiveId" clId="{5E765AB2-BCF7-BA45-9072-7C1F0435E217}" dt="2020-07-29T13:33:25.865" v="4587" actId="21"/>
          <ac:picMkLst>
            <pc:docMk/>
            <pc:sldMk cId="596250498" sldId="531"/>
            <ac:picMk id="2" creationId="{DFF1E29F-D830-9B41-AA8B-F236CCEE407C}"/>
          </ac:picMkLst>
        </pc:picChg>
        <pc:picChg chg="add mod modCrop">
          <ac:chgData name="Phyllipe Lima" userId="afbdb2a7827722fd" providerId="LiveId" clId="{5E765AB2-BCF7-BA45-9072-7C1F0435E217}" dt="2020-08-08T18:01:00.608" v="5819" actId="1076"/>
          <ac:picMkLst>
            <pc:docMk/>
            <pc:sldMk cId="596250498" sldId="531"/>
            <ac:picMk id="4" creationId="{C4A934D0-839D-2546-8888-2842F7A7192B}"/>
          </ac:picMkLst>
        </pc:picChg>
      </pc:sldChg>
      <pc:sldChg chg="addSp modSp add del mod ord">
        <pc:chgData name="Phyllipe Lima" userId="afbdb2a7827722fd" providerId="LiveId" clId="{5E765AB2-BCF7-BA45-9072-7C1F0435E217}" dt="2020-07-29T13:29:13.808" v="4379" actId="2696"/>
        <pc:sldMkLst>
          <pc:docMk/>
          <pc:sldMk cId="1576931784" sldId="531"/>
        </pc:sldMkLst>
        <pc:spChg chg="mod">
          <ac:chgData name="Phyllipe Lima" userId="afbdb2a7827722fd" providerId="LiveId" clId="{5E765AB2-BCF7-BA45-9072-7C1F0435E217}" dt="2020-07-29T13:19:27.699" v="4369" actId="20577"/>
          <ac:spMkLst>
            <pc:docMk/>
            <pc:sldMk cId="1576931784" sldId="531"/>
            <ac:spMk id="11" creationId="{AFADB7B4-3742-B841-94AC-BCB11F4A2904}"/>
          </ac:spMkLst>
        </pc:spChg>
        <pc:picChg chg="add mod">
          <ac:chgData name="Phyllipe Lima" userId="afbdb2a7827722fd" providerId="LiveId" clId="{5E765AB2-BCF7-BA45-9072-7C1F0435E217}" dt="2020-07-29T13:28:55.436" v="4371" actId="1076"/>
          <ac:picMkLst>
            <pc:docMk/>
            <pc:sldMk cId="1576931784" sldId="531"/>
            <ac:picMk id="2" creationId="{DFF1E29F-D830-9B41-AA8B-F236CCEE407C}"/>
          </ac:picMkLst>
        </pc:picChg>
      </pc:sldChg>
      <pc:sldChg chg="addSp modSp add mod">
        <pc:chgData name="Phyllipe Lima" userId="afbdb2a7827722fd" providerId="LiveId" clId="{5E765AB2-BCF7-BA45-9072-7C1F0435E217}" dt="2020-08-20T14:17:27.028" v="6014" actId="20577"/>
        <pc:sldMkLst>
          <pc:docMk/>
          <pc:sldMk cId="1961808393" sldId="532"/>
        </pc:sldMkLst>
        <pc:spChg chg="mod">
          <ac:chgData name="Phyllipe Lima" userId="afbdb2a7827722fd" providerId="LiveId" clId="{5E765AB2-BCF7-BA45-9072-7C1F0435E217}" dt="2020-08-20T14:17:27.028" v="6014" actId="20577"/>
          <ac:spMkLst>
            <pc:docMk/>
            <pc:sldMk cId="1961808393" sldId="532"/>
            <ac:spMk id="11" creationId="{AFADB7B4-3742-B841-94AC-BCB11F4A2904}"/>
          </ac:spMkLst>
        </pc:spChg>
        <pc:picChg chg="add mod modCrop">
          <ac:chgData name="Phyllipe Lima" userId="afbdb2a7827722fd" providerId="LiveId" clId="{5E765AB2-BCF7-BA45-9072-7C1F0435E217}" dt="2020-07-29T12:48:45.526" v="3693" actId="14100"/>
          <ac:picMkLst>
            <pc:docMk/>
            <pc:sldMk cId="1961808393" sldId="532"/>
            <ac:picMk id="2" creationId="{2904ABEE-CB25-0542-BF56-1DE04C1A60A0}"/>
          </ac:picMkLst>
        </pc:picChg>
      </pc:sldChg>
      <pc:sldChg chg="addSp modSp add mod">
        <pc:chgData name="Phyllipe Lima" userId="afbdb2a7827722fd" providerId="LiveId" clId="{5E765AB2-BCF7-BA45-9072-7C1F0435E217}" dt="2020-08-08T17:59:52.520" v="5817" actId="1076"/>
        <pc:sldMkLst>
          <pc:docMk/>
          <pc:sldMk cId="370337097" sldId="533"/>
        </pc:sldMkLst>
        <pc:spChg chg="add mod">
          <ac:chgData name="Phyllipe Lima" userId="afbdb2a7827722fd" providerId="LiveId" clId="{5E765AB2-BCF7-BA45-9072-7C1F0435E217}" dt="2020-08-08T17:59:52.520" v="5817" actId="1076"/>
          <ac:spMkLst>
            <pc:docMk/>
            <pc:sldMk cId="370337097" sldId="533"/>
            <ac:spMk id="7" creationId="{40D23D1D-4811-A24B-9A1D-1F8E5FC1EF35}"/>
          </ac:spMkLst>
        </pc:spChg>
        <pc:spChg chg="mod">
          <ac:chgData name="Phyllipe Lima" userId="afbdb2a7827722fd" providerId="LiveId" clId="{5E765AB2-BCF7-BA45-9072-7C1F0435E217}" dt="2020-07-28T23:26:23.535" v="1451" actId="20577"/>
          <ac:spMkLst>
            <pc:docMk/>
            <pc:sldMk cId="370337097" sldId="533"/>
            <ac:spMk id="11" creationId="{AFADB7B4-3742-B841-94AC-BCB11F4A2904}"/>
          </ac:spMkLst>
        </pc:spChg>
        <pc:picChg chg="mod modCrop">
          <ac:chgData name="Phyllipe Lima" userId="afbdb2a7827722fd" providerId="LiveId" clId="{5E765AB2-BCF7-BA45-9072-7C1F0435E217}" dt="2020-08-08T17:59:50.008" v="5816" actId="1076"/>
          <ac:picMkLst>
            <pc:docMk/>
            <pc:sldMk cId="370337097" sldId="533"/>
            <ac:picMk id="6" creationId="{CE8DA581-ACB6-364F-9F33-A422B3090F13}"/>
          </ac:picMkLst>
        </pc:picChg>
      </pc:sldChg>
      <pc:sldChg chg="addSp delSp modSp add mod">
        <pc:chgData name="Phyllipe Lima" userId="afbdb2a7827722fd" providerId="LiveId" clId="{5E765AB2-BCF7-BA45-9072-7C1F0435E217}" dt="2020-08-20T14:06:01.225" v="5987" actId="1076"/>
        <pc:sldMkLst>
          <pc:docMk/>
          <pc:sldMk cId="4126494388" sldId="534"/>
        </pc:sldMkLst>
        <pc:spChg chg="add mod">
          <ac:chgData name="Phyllipe Lima" userId="afbdb2a7827722fd" providerId="LiveId" clId="{5E765AB2-BCF7-BA45-9072-7C1F0435E217}" dt="2020-07-28T23:32:52.980" v="1548" actId="14100"/>
          <ac:spMkLst>
            <pc:docMk/>
            <pc:sldMk cId="4126494388" sldId="534"/>
            <ac:spMk id="3" creationId="{5F2EEF3E-F239-AD40-AC86-CE94A6B0A223}"/>
          </ac:spMkLst>
        </pc:spChg>
        <pc:spChg chg="del">
          <ac:chgData name="Phyllipe Lima" userId="afbdb2a7827722fd" providerId="LiveId" clId="{5E765AB2-BCF7-BA45-9072-7C1F0435E217}" dt="2020-07-28T23:29:44.055" v="1466" actId="478"/>
          <ac:spMkLst>
            <pc:docMk/>
            <pc:sldMk cId="4126494388" sldId="534"/>
            <ac:spMk id="4" creationId="{7787AA38-9A01-6644-8974-B5010B39A3F2}"/>
          </ac:spMkLst>
        </pc:spChg>
        <pc:spChg chg="add mod">
          <ac:chgData name="Phyllipe Lima" userId="afbdb2a7827722fd" providerId="LiveId" clId="{5E765AB2-BCF7-BA45-9072-7C1F0435E217}" dt="2020-07-29T00:37:23.902" v="2662" actId="14100"/>
          <ac:spMkLst>
            <pc:docMk/>
            <pc:sldMk cId="4126494388" sldId="534"/>
            <ac:spMk id="5" creationId="{118FE978-4CBE-5E46-810D-8D541ACD60D6}"/>
          </ac:spMkLst>
        </pc:spChg>
        <pc:spChg chg="add del mod">
          <ac:chgData name="Phyllipe Lima" userId="afbdb2a7827722fd" providerId="LiveId" clId="{5E765AB2-BCF7-BA45-9072-7C1F0435E217}" dt="2020-07-28T23:29:47.508" v="1469"/>
          <ac:spMkLst>
            <pc:docMk/>
            <pc:sldMk cId="4126494388" sldId="534"/>
            <ac:spMk id="7" creationId="{0FF15BA9-0597-2247-A494-57021F3E4EE9}"/>
          </ac:spMkLst>
        </pc:spChg>
        <pc:spChg chg="mod">
          <ac:chgData name="Phyllipe Lima" userId="afbdb2a7827722fd" providerId="LiveId" clId="{5E765AB2-BCF7-BA45-9072-7C1F0435E217}" dt="2020-07-28T23:33:31.530" v="1552" actId="114"/>
          <ac:spMkLst>
            <pc:docMk/>
            <pc:sldMk cId="4126494388" sldId="534"/>
            <ac:spMk id="11" creationId="{AFADB7B4-3742-B841-94AC-BCB11F4A2904}"/>
          </ac:spMkLst>
        </pc:spChg>
        <pc:picChg chg="del">
          <ac:chgData name="Phyllipe Lima" userId="afbdb2a7827722fd" providerId="LiveId" clId="{5E765AB2-BCF7-BA45-9072-7C1F0435E217}" dt="2020-07-28T23:29:44.637" v="1467" actId="478"/>
          <ac:picMkLst>
            <pc:docMk/>
            <pc:sldMk cId="4126494388" sldId="534"/>
            <ac:picMk id="2" creationId="{C700A600-3BF5-BE49-A2D9-FD69F8149E90}"/>
          </ac:picMkLst>
        </pc:picChg>
        <pc:picChg chg="del">
          <ac:chgData name="Phyllipe Lima" userId="afbdb2a7827722fd" providerId="LiveId" clId="{5E765AB2-BCF7-BA45-9072-7C1F0435E217}" dt="2020-07-28T23:29:43.233" v="1465" actId="478"/>
          <ac:picMkLst>
            <pc:docMk/>
            <pc:sldMk cId="4126494388" sldId="534"/>
            <ac:picMk id="6" creationId="{CE8DA581-ACB6-364F-9F33-A422B3090F13}"/>
          </ac:picMkLst>
        </pc:picChg>
        <pc:picChg chg="add mod">
          <ac:chgData name="Phyllipe Lima" userId="afbdb2a7827722fd" providerId="LiveId" clId="{5E765AB2-BCF7-BA45-9072-7C1F0435E217}" dt="2020-08-04T00:27:52.250" v="5532" actId="1076"/>
          <ac:picMkLst>
            <pc:docMk/>
            <pc:sldMk cId="4126494388" sldId="534"/>
            <ac:picMk id="7" creationId="{1F2FFCAF-E610-E847-A110-33BD22769E61}"/>
          </ac:picMkLst>
        </pc:picChg>
        <pc:picChg chg="add del mod">
          <ac:chgData name="Phyllipe Lima" userId="afbdb2a7827722fd" providerId="LiveId" clId="{5E765AB2-BCF7-BA45-9072-7C1F0435E217}" dt="2020-08-04T00:27:40.654" v="5527" actId="478"/>
          <ac:picMkLst>
            <pc:docMk/>
            <pc:sldMk cId="4126494388" sldId="534"/>
            <ac:picMk id="8" creationId="{E037098E-BB94-DC4E-B7E2-3CE164969720}"/>
          </ac:picMkLst>
        </pc:picChg>
        <pc:picChg chg="add mod">
          <ac:chgData name="Phyllipe Lima" userId="afbdb2a7827722fd" providerId="LiveId" clId="{5E765AB2-BCF7-BA45-9072-7C1F0435E217}" dt="2020-08-20T14:06:01.225" v="5987" actId="1076"/>
          <ac:picMkLst>
            <pc:docMk/>
            <pc:sldMk cId="4126494388" sldId="534"/>
            <ac:picMk id="9" creationId="{134E4D23-771B-364A-A6DE-F2AC480E6E61}"/>
          </ac:picMkLst>
        </pc:picChg>
      </pc:sldChg>
      <pc:sldChg chg="addSp delSp modSp add mod">
        <pc:chgData name="Phyllipe Lima" userId="afbdb2a7827722fd" providerId="LiveId" clId="{5E765AB2-BCF7-BA45-9072-7C1F0435E217}" dt="2020-08-04T00:36:52.041" v="5669" actId="20577"/>
        <pc:sldMkLst>
          <pc:docMk/>
          <pc:sldMk cId="2958601270" sldId="535"/>
        </pc:sldMkLst>
        <pc:spChg chg="add mod">
          <ac:chgData name="Phyllipe Lima" userId="afbdb2a7827722fd" providerId="LiveId" clId="{5E765AB2-BCF7-BA45-9072-7C1F0435E217}" dt="2020-07-28T23:55:32.309" v="1943" actId="1076"/>
          <ac:spMkLst>
            <pc:docMk/>
            <pc:sldMk cId="2958601270" sldId="535"/>
            <ac:spMk id="6" creationId="{0C37082C-544F-6C49-B36C-8B4D48B81BCC}"/>
          </ac:spMkLst>
        </pc:spChg>
        <pc:spChg chg="add mod">
          <ac:chgData name="Phyllipe Lima" userId="afbdb2a7827722fd" providerId="LiveId" clId="{5E765AB2-BCF7-BA45-9072-7C1F0435E217}" dt="2020-08-04T00:36:52.041" v="5669" actId="20577"/>
          <ac:spMkLst>
            <pc:docMk/>
            <pc:sldMk cId="2958601270" sldId="535"/>
            <ac:spMk id="8" creationId="{8BD08CE0-3556-1E4C-AC37-077512A9FA7C}"/>
          </ac:spMkLst>
        </pc:spChg>
        <pc:spChg chg="add mod">
          <ac:chgData name="Phyllipe Lima" userId="afbdb2a7827722fd" providerId="LiveId" clId="{5E765AB2-BCF7-BA45-9072-7C1F0435E217}" dt="2020-08-04T00:36:11.129" v="5656" actId="1076"/>
          <ac:spMkLst>
            <pc:docMk/>
            <pc:sldMk cId="2958601270" sldId="535"/>
            <ac:spMk id="9" creationId="{FC05A798-4D90-144C-8CB2-652023DC0597}"/>
          </ac:spMkLst>
        </pc:spChg>
        <pc:picChg chg="del">
          <ac:chgData name="Phyllipe Lima" userId="afbdb2a7827722fd" providerId="LiveId" clId="{5E765AB2-BCF7-BA45-9072-7C1F0435E217}" dt="2020-07-28T23:54:47.523" v="1933" actId="478"/>
          <ac:picMkLst>
            <pc:docMk/>
            <pc:sldMk cId="2958601270" sldId="535"/>
            <ac:picMk id="2" creationId="{E38B3FA6-AC49-2045-B5C4-C0920B90296A}"/>
          </ac:picMkLst>
        </pc:picChg>
        <pc:picChg chg="add mod">
          <ac:chgData name="Phyllipe Lima" userId="afbdb2a7827722fd" providerId="LiveId" clId="{5E765AB2-BCF7-BA45-9072-7C1F0435E217}" dt="2020-07-28T23:55:22.365" v="1938" actId="14100"/>
          <ac:picMkLst>
            <pc:docMk/>
            <pc:sldMk cId="2958601270" sldId="535"/>
            <ac:picMk id="3" creationId="{C9EE8BD9-FE98-FC4D-A0F4-18FDF8C3011D}"/>
          </ac:picMkLst>
        </pc:picChg>
        <pc:picChg chg="add mod">
          <ac:chgData name="Phyllipe Lima" userId="afbdb2a7827722fd" providerId="LiveId" clId="{5E765AB2-BCF7-BA45-9072-7C1F0435E217}" dt="2020-07-29T01:00:36.299" v="3379" actId="1076"/>
          <ac:picMkLst>
            <pc:docMk/>
            <pc:sldMk cId="2958601270" sldId="535"/>
            <ac:picMk id="4" creationId="{EFA52C32-1000-9D47-A007-D2B0314EC449}"/>
          </ac:picMkLst>
        </pc:picChg>
        <pc:picChg chg="add mod modCrop">
          <ac:chgData name="Phyllipe Lima" userId="afbdb2a7827722fd" providerId="LiveId" clId="{5E765AB2-BCF7-BA45-9072-7C1F0435E217}" dt="2020-08-04T00:36:02.211" v="5652" actId="14100"/>
          <ac:picMkLst>
            <pc:docMk/>
            <pc:sldMk cId="2958601270" sldId="535"/>
            <ac:picMk id="5" creationId="{C55A7815-8E75-7E47-A8D5-AC738A59C2FD}"/>
          </ac:picMkLst>
        </pc:picChg>
      </pc:sldChg>
      <pc:sldChg chg="addSp delSp modSp add mod">
        <pc:chgData name="Phyllipe Lima" userId="afbdb2a7827722fd" providerId="LiveId" clId="{5E765AB2-BCF7-BA45-9072-7C1F0435E217}" dt="2020-08-04T00:29:26.571" v="5562" actId="1076"/>
        <pc:sldMkLst>
          <pc:docMk/>
          <pc:sldMk cId="3823777668" sldId="536"/>
        </pc:sldMkLst>
        <pc:spChg chg="add mod">
          <ac:chgData name="Phyllipe Lima" userId="afbdb2a7827722fd" providerId="LiveId" clId="{5E765AB2-BCF7-BA45-9072-7C1F0435E217}" dt="2020-07-29T12:49:22.844" v="3699" actId="1076"/>
          <ac:spMkLst>
            <pc:docMk/>
            <pc:sldMk cId="3823777668" sldId="536"/>
            <ac:spMk id="7" creationId="{1360A9A4-A3D6-D94C-B254-A60D56B60D4E}"/>
          </ac:spMkLst>
        </pc:spChg>
        <pc:spChg chg="add mod">
          <ac:chgData name="Phyllipe Lima" userId="afbdb2a7827722fd" providerId="LiveId" clId="{5E765AB2-BCF7-BA45-9072-7C1F0435E217}" dt="2020-07-29T12:49:17.805" v="3697" actId="14100"/>
          <ac:spMkLst>
            <pc:docMk/>
            <pc:sldMk cId="3823777668" sldId="536"/>
            <ac:spMk id="8" creationId="{6F6C082B-6790-774F-9500-0EEAC3EF4812}"/>
          </ac:spMkLst>
        </pc:spChg>
        <pc:spChg chg="mod">
          <ac:chgData name="Phyllipe Lima" userId="afbdb2a7827722fd" providerId="LiveId" clId="{5E765AB2-BCF7-BA45-9072-7C1F0435E217}" dt="2020-07-29T00:48:24.582" v="3026" actId="20577"/>
          <ac:spMkLst>
            <pc:docMk/>
            <pc:sldMk cId="3823777668" sldId="536"/>
            <ac:spMk id="11" creationId="{AFADB7B4-3742-B841-94AC-BCB11F4A2904}"/>
          </ac:spMkLst>
        </pc:spChg>
        <pc:picChg chg="add mod">
          <ac:chgData name="Phyllipe Lima" userId="afbdb2a7827722fd" providerId="LiveId" clId="{5E765AB2-BCF7-BA45-9072-7C1F0435E217}" dt="2020-08-04T00:28:47.894" v="5548" actId="1076"/>
          <ac:picMkLst>
            <pc:docMk/>
            <pc:sldMk cId="3823777668" sldId="536"/>
            <ac:picMk id="2" creationId="{3962B080-F7E0-F64F-B55A-E770617D3074}"/>
          </ac:picMkLst>
        </pc:picChg>
        <pc:picChg chg="del">
          <ac:chgData name="Phyllipe Lima" userId="afbdb2a7827722fd" providerId="LiveId" clId="{5E765AB2-BCF7-BA45-9072-7C1F0435E217}" dt="2020-07-29T00:08:24.848" v="2506" actId="478"/>
          <ac:picMkLst>
            <pc:docMk/>
            <pc:sldMk cId="3823777668" sldId="536"/>
            <ac:picMk id="2" creationId="{E38B3FA6-AC49-2045-B5C4-C0920B90296A}"/>
          </ac:picMkLst>
        </pc:picChg>
        <pc:picChg chg="add del mod modCrop">
          <ac:chgData name="Phyllipe Lima" userId="afbdb2a7827722fd" providerId="LiveId" clId="{5E765AB2-BCF7-BA45-9072-7C1F0435E217}" dt="2020-08-04T00:28:31.041" v="5542" actId="478"/>
          <ac:picMkLst>
            <pc:docMk/>
            <pc:sldMk cId="3823777668" sldId="536"/>
            <ac:picMk id="3" creationId="{2BC30B6F-D2FD-DD4D-B508-8FC74AF7F902}"/>
          </ac:picMkLst>
        </pc:picChg>
        <pc:picChg chg="add del mod">
          <ac:chgData name="Phyllipe Lima" userId="afbdb2a7827722fd" providerId="LiveId" clId="{5E765AB2-BCF7-BA45-9072-7C1F0435E217}" dt="2020-08-04T00:29:18.372" v="5557" actId="478"/>
          <ac:picMkLst>
            <pc:docMk/>
            <pc:sldMk cId="3823777668" sldId="536"/>
            <ac:picMk id="4" creationId="{2926CED0-2B4C-5448-A739-0717D0034860}"/>
          </ac:picMkLst>
        </pc:picChg>
        <pc:picChg chg="add mod">
          <ac:chgData name="Phyllipe Lima" userId="afbdb2a7827722fd" providerId="LiveId" clId="{5E765AB2-BCF7-BA45-9072-7C1F0435E217}" dt="2020-08-04T00:29:26.571" v="5562" actId="1076"/>
          <ac:picMkLst>
            <pc:docMk/>
            <pc:sldMk cId="3823777668" sldId="536"/>
            <ac:picMk id="5" creationId="{9F203738-D2B3-0B4E-AAA8-3B2B6551B265}"/>
          </ac:picMkLst>
        </pc:picChg>
        <pc:cxnChg chg="add del mod">
          <ac:chgData name="Phyllipe Lima" userId="afbdb2a7827722fd" providerId="LiveId" clId="{5E765AB2-BCF7-BA45-9072-7C1F0435E217}" dt="2020-07-29T00:53:35.168" v="3279" actId="478"/>
          <ac:cxnSpMkLst>
            <pc:docMk/>
            <pc:sldMk cId="3823777668" sldId="536"/>
            <ac:cxnSpMk id="6" creationId="{ECB146F1-1137-174B-8B08-16AD99A14DC8}"/>
          </ac:cxnSpMkLst>
        </pc:cxnChg>
      </pc:sldChg>
      <pc:sldChg chg="addSp delSp modSp add mod">
        <pc:chgData name="Phyllipe Lima" userId="afbdb2a7827722fd" providerId="LiveId" clId="{5E765AB2-BCF7-BA45-9072-7C1F0435E217}" dt="2020-08-04T00:29:49.342" v="5569" actId="14100"/>
        <pc:sldMkLst>
          <pc:docMk/>
          <pc:sldMk cId="3029890190" sldId="537"/>
        </pc:sldMkLst>
        <pc:spChg chg="add mod">
          <ac:chgData name="Phyllipe Lima" userId="afbdb2a7827722fd" providerId="LiveId" clId="{5E765AB2-BCF7-BA45-9072-7C1F0435E217}" dt="2020-07-29T00:59:33.884" v="3305" actId="1076"/>
          <ac:spMkLst>
            <pc:docMk/>
            <pc:sldMk cId="3029890190" sldId="537"/>
            <ac:spMk id="5" creationId="{58568995-5532-A541-BA0D-2DB5DC77E922}"/>
          </ac:spMkLst>
        </pc:spChg>
        <pc:spChg chg="add mod">
          <ac:chgData name="Phyllipe Lima" userId="afbdb2a7827722fd" providerId="LiveId" clId="{5E765AB2-BCF7-BA45-9072-7C1F0435E217}" dt="2020-07-29T00:59:58.252" v="3312" actId="14100"/>
          <ac:spMkLst>
            <pc:docMk/>
            <pc:sldMk cId="3029890190" sldId="537"/>
            <ac:spMk id="6" creationId="{13D563B2-86B5-A849-AF2A-D2D746DA3167}"/>
          </ac:spMkLst>
        </pc:spChg>
        <pc:spChg chg="mod">
          <ac:chgData name="Phyllipe Lima" userId="afbdb2a7827722fd" providerId="LiveId" clId="{5E765AB2-BCF7-BA45-9072-7C1F0435E217}" dt="2020-07-29T12:59:35.067" v="3774" actId="20577"/>
          <ac:spMkLst>
            <pc:docMk/>
            <pc:sldMk cId="3029890190" sldId="537"/>
            <ac:spMk id="11" creationId="{AFADB7B4-3742-B841-94AC-BCB11F4A2904}"/>
          </ac:spMkLst>
        </pc:spChg>
        <pc:picChg chg="add mod modCrop">
          <ac:chgData name="Phyllipe Lima" userId="afbdb2a7827722fd" providerId="LiveId" clId="{5E765AB2-BCF7-BA45-9072-7C1F0435E217}" dt="2020-07-29T00:59:30.524" v="3304" actId="14100"/>
          <ac:picMkLst>
            <pc:docMk/>
            <pc:sldMk cId="3029890190" sldId="537"/>
            <ac:picMk id="2" creationId="{046C3F41-FE4B-3141-8C3E-E60520ED3DDE}"/>
          </ac:picMkLst>
        </pc:picChg>
        <pc:picChg chg="del mod">
          <ac:chgData name="Phyllipe Lima" userId="afbdb2a7827722fd" providerId="LiveId" clId="{5E765AB2-BCF7-BA45-9072-7C1F0435E217}" dt="2020-08-04T00:29:36.377" v="5563" actId="478"/>
          <ac:picMkLst>
            <pc:docMk/>
            <pc:sldMk cId="3029890190" sldId="537"/>
            <ac:picMk id="3" creationId="{2BC30B6F-D2FD-DD4D-B508-8FC74AF7F902}"/>
          </ac:picMkLst>
        </pc:picChg>
        <pc:picChg chg="add mod">
          <ac:chgData name="Phyllipe Lima" userId="afbdb2a7827722fd" providerId="LiveId" clId="{5E765AB2-BCF7-BA45-9072-7C1F0435E217}" dt="2020-08-04T00:29:49.342" v="5569" actId="14100"/>
          <ac:picMkLst>
            <pc:docMk/>
            <pc:sldMk cId="3029890190" sldId="537"/>
            <ac:picMk id="7" creationId="{DD5DA3E4-E6DF-AC42-A80C-FE907DBE39BE}"/>
          </ac:picMkLst>
        </pc:picChg>
      </pc:sldChg>
      <pc:sldChg chg="addSp delSp modSp add del mod delAnim modAnim">
        <pc:chgData name="Phyllipe Lima" userId="afbdb2a7827722fd" providerId="LiveId" clId="{5E765AB2-BCF7-BA45-9072-7C1F0435E217}" dt="2020-08-20T14:19:44.683" v="6023" actId="1076"/>
        <pc:sldMkLst>
          <pc:docMk/>
          <pc:sldMk cId="1422005609" sldId="538"/>
        </pc:sldMkLst>
        <pc:spChg chg="add mod">
          <ac:chgData name="Phyllipe Lima" userId="afbdb2a7827722fd" providerId="LiveId" clId="{5E765AB2-BCF7-BA45-9072-7C1F0435E217}" dt="2020-08-20T14:19:44.683" v="6023" actId="1076"/>
          <ac:spMkLst>
            <pc:docMk/>
            <pc:sldMk cId="1422005609" sldId="538"/>
            <ac:spMk id="2" creationId="{09DE4E49-FB91-8F47-A9AE-CE7270191D09}"/>
          </ac:spMkLst>
        </pc:spChg>
        <pc:spChg chg="mod">
          <ac:chgData name="Phyllipe Lima" userId="afbdb2a7827722fd" providerId="LiveId" clId="{5E765AB2-BCF7-BA45-9072-7C1F0435E217}" dt="2020-07-29T13:09:28.994" v="4020" actId="20577"/>
          <ac:spMkLst>
            <pc:docMk/>
            <pc:sldMk cId="1422005609" sldId="538"/>
            <ac:spMk id="11" creationId="{AFADB7B4-3742-B841-94AC-BCB11F4A2904}"/>
          </ac:spMkLst>
        </pc:spChg>
        <pc:picChg chg="add del mod">
          <ac:chgData name="Phyllipe Lima" userId="afbdb2a7827722fd" providerId="LiveId" clId="{5E765AB2-BCF7-BA45-9072-7C1F0435E217}" dt="2020-07-29T13:08:55.476" v="3925" actId="478"/>
          <ac:picMkLst>
            <pc:docMk/>
            <pc:sldMk cId="1422005609" sldId="538"/>
            <ac:picMk id="2" creationId="{5E5912B9-3D5C-6242-A438-03E1D9B1C5BF}"/>
          </ac:picMkLst>
        </pc:picChg>
        <pc:picChg chg="add mod">
          <ac:chgData name="Phyllipe Lima" userId="afbdb2a7827722fd" providerId="LiveId" clId="{5E765AB2-BCF7-BA45-9072-7C1F0435E217}" dt="2020-08-20T14:19:24.948" v="6018" actId="1076"/>
          <ac:picMkLst>
            <pc:docMk/>
            <pc:sldMk cId="1422005609" sldId="538"/>
            <ac:picMk id="3" creationId="{4D085A2D-8013-7140-AE19-5A9B246A33A6}"/>
          </ac:picMkLst>
        </pc:picChg>
        <pc:picChg chg="add mod">
          <ac:chgData name="Phyllipe Lima" userId="afbdb2a7827722fd" providerId="LiveId" clId="{5E765AB2-BCF7-BA45-9072-7C1F0435E217}" dt="2020-08-20T14:19:40.036" v="6021" actId="1076"/>
          <ac:picMkLst>
            <pc:docMk/>
            <pc:sldMk cId="1422005609" sldId="538"/>
            <ac:picMk id="4" creationId="{D1D7AB6A-C62E-974C-AEA3-50BA1BEE4CD7}"/>
          </ac:picMkLst>
        </pc:picChg>
      </pc:sldChg>
      <pc:sldChg chg="delSp modSp add del mod modAnim">
        <pc:chgData name="Phyllipe Lima" userId="afbdb2a7827722fd" providerId="LiveId" clId="{5E765AB2-BCF7-BA45-9072-7C1F0435E217}" dt="2020-08-04T00:30:12.871" v="5571"/>
        <pc:sldMkLst>
          <pc:docMk/>
          <pc:sldMk cId="3656283450" sldId="539"/>
        </pc:sldMkLst>
        <pc:spChg chg="del">
          <ac:chgData name="Phyllipe Lima" userId="afbdb2a7827722fd" providerId="LiveId" clId="{5E765AB2-BCF7-BA45-9072-7C1F0435E217}" dt="2020-07-29T13:10:40.797" v="4030" actId="478"/>
          <ac:spMkLst>
            <pc:docMk/>
            <pc:sldMk cId="3656283450" sldId="539"/>
            <ac:spMk id="11" creationId="{AFADB7B4-3742-B841-94AC-BCB11F4A2904}"/>
          </ac:spMkLst>
        </pc:spChg>
        <pc:picChg chg="mod">
          <ac:chgData name="Phyllipe Lima" userId="afbdb2a7827722fd" providerId="LiveId" clId="{5E765AB2-BCF7-BA45-9072-7C1F0435E217}" dt="2020-07-29T13:10:46.625" v="4034" actId="1076"/>
          <ac:picMkLst>
            <pc:docMk/>
            <pc:sldMk cId="3656283450" sldId="539"/>
            <ac:picMk id="2" creationId="{5E5912B9-3D5C-6242-A438-03E1D9B1C5BF}"/>
          </ac:picMkLst>
        </pc:picChg>
      </pc:sldChg>
      <pc:sldChg chg="addSp delSp modSp add mod">
        <pc:chgData name="Phyllipe Lima" userId="afbdb2a7827722fd" providerId="LiveId" clId="{5E765AB2-BCF7-BA45-9072-7C1F0435E217}" dt="2020-08-20T14:22:15.526" v="6025" actId="1076"/>
        <pc:sldMkLst>
          <pc:docMk/>
          <pc:sldMk cId="2408567981" sldId="540"/>
        </pc:sldMkLst>
        <pc:spChg chg="mod">
          <ac:chgData name="Phyllipe Lima" userId="afbdb2a7827722fd" providerId="LiveId" clId="{5E765AB2-BCF7-BA45-9072-7C1F0435E217}" dt="2020-07-29T13:17:47.667" v="4318" actId="207"/>
          <ac:spMkLst>
            <pc:docMk/>
            <pc:sldMk cId="2408567981" sldId="540"/>
            <ac:spMk id="3" creationId="{B913C902-43E7-6F4B-AC44-E12D12E646B3}"/>
          </ac:spMkLst>
        </pc:spChg>
        <pc:spChg chg="mod">
          <ac:chgData name="Phyllipe Lima" userId="afbdb2a7827722fd" providerId="LiveId" clId="{5E765AB2-BCF7-BA45-9072-7C1F0435E217}" dt="2020-07-29T13:18:39.139" v="4352" actId="20577"/>
          <ac:spMkLst>
            <pc:docMk/>
            <pc:sldMk cId="2408567981" sldId="540"/>
            <ac:spMk id="11" creationId="{AFADB7B4-3742-B841-94AC-BCB11F4A2904}"/>
          </ac:spMkLst>
        </pc:spChg>
        <pc:spChg chg="mod">
          <ac:chgData name="Phyllipe Lima" userId="afbdb2a7827722fd" providerId="LiveId" clId="{5E765AB2-BCF7-BA45-9072-7C1F0435E217}" dt="2020-08-20T14:22:15.526" v="6025" actId="1076"/>
          <ac:spMkLst>
            <pc:docMk/>
            <pc:sldMk cId="2408567981" sldId="540"/>
            <ac:spMk id="16" creationId="{D7995984-18C0-7A48-A67C-A2EFE4E6CDBE}"/>
          </ac:spMkLst>
        </pc:spChg>
        <pc:picChg chg="add mod">
          <ac:chgData name="Phyllipe Lima" userId="afbdb2a7827722fd" providerId="LiveId" clId="{5E765AB2-BCF7-BA45-9072-7C1F0435E217}" dt="2020-07-29T13:18:27.588" v="4322" actId="1076"/>
          <ac:picMkLst>
            <pc:docMk/>
            <pc:sldMk cId="2408567981" sldId="540"/>
            <ac:picMk id="2" creationId="{40F7311F-A928-9349-A9E3-E86A2CD4F7CD}"/>
          </ac:picMkLst>
        </pc:picChg>
        <pc:picChg chg="del">
          <ac:chgData name="Phyllipe Lima" userId="afbdb2a7827722fd" providerId="LiveId" clId="{5E765AB2-BCF7-BA45-9072-7C1F0435E217}" dt="2020-07-29T13:18:21.653" v="4319" actId="478"/>
          <ac:picMkLst>
            <pc:docMk/>
            <pc:sldMk cId="2408567981" sldId="540"/>
            <ac:picMk id="4" creationId="{E49EDD3E-FA68-4F4E-8A4C-91192F31E99C}"/>
          </ac:picMkLst>
        </pc:picChg>
      </pc:sldChg>
      <pc:sldChg chg="add del">
        <pc:chgData name="Phyllipe Lima" userId="afbdb2a7827722fd" providerId="LiveId" clId="{5E765AB2-BCF7-BA45-9072-7C1F0435E217}" dt="2020-07-29T13:40:04.445" v="4737" actId="2696"/>
        <pc:sldMkLst>
          <pc:docMk/>
          <pc:sldMk cId="1512551806" sldId="541"/>
        </pc:sldMkLst>
      </pc:sldChg>
      <pc:sldChg chg="modSp add mod">
        <pc:chgData name="Phyllipe Lima" userId="afbdb2a7827722fd" providerId="LiveId" clId="{5E765AB2-BCF7-BA45-9072-7C1F0435E217}" dt="2020-08-20T14:16:22.788" v="5993" actId="20577"/>
        <pc:sldMkLst>
          <pc:docMk/>
          <pc:sldMk cId="2193298396" sldId="542"/>
        </pc:sldMkLst>
        <pc:spChg chg="mod">
          <ac:chgData name="Phyllipe Lima" userId="afbdb2a7827722fd" providerId="LiveId" clId="{5E765AB2-BCF7-BA45-9072-7C1F0435E217}" dt="2020-08-20T14:16:22.788" v="5993" actId="20577"/>
          <ac:spMkLst>
            <pc:docMk/>
            <pc:sldMk cId="2193298396" sldId="542"/>
            <ac:spMk id="11" creationId="{AFADB7B4-3742-B841-94AC-BCB11F4A2904}"/>
          </ac:spMkLst>
        </pc:spChg>
      </pc:sldChg>
      <pc:sldChg chg="addSp delSp modSp add mod">
        <pc:chgData name="Phyllipe Lima" userId="afbdb2a7827722fd" providerId="LiveId" clId="{5E765AB2-BCF7-BA45-9072-7C1F0435E217}" dt="2020-07-29T13:40:45.301" v="4750" actId="1076"/>
        <pc:sldMkLst>
          <pc:docMk/>
          <pc:sldMk cId="664963" sldId="543"/>
        </pc:sldMkLst>
        <pc:spChg chg="mod">
          <ac:chgData name="Phyllipe Lima" userId="afbdb2a7827722fd" providerId="LiveId" clId="{5E765AB2-BCF7-BA45-9072-7C1F0435E217}" dt="2020-07-29T13:40:30.289" v="4744" actId="20577"/>
          <ac:spMkLst>
            <pc:docMk/>
            <pc:sldMk cId="664963" sldId="543"/>
            <ac:spMk id="11" creationId="{AFADB7B4-3742-B841-94AC-BCB11F4A2904}"/>
          </ac:spMkLst>
        </pc:spChg>
        <pc:picChg chg="del">
          <ac:chgData name="Phyllipe Lima" userId="afbdb2a7827722fd" providerId="LiveId" clId="{5E765AB2-BCF7-BA45-9072-7C1F0435E217}" dt="2020-07-29T13:40:26.868" v="4740" actId="478"/>
          <ac:picMkLst>
            <pc:docMk/>
            <pc:sldMk cId="664963" sldId="543"/>
            <ac:picMk id="2" creationId="{2904ABEE-CB25-0542-BF56-1DE04C1A60A0}"/>
          </ac:picMkLst>
        </pc:picChg>
        <pc:picChg chg="add mod">
          <ac:chgData name="Phyllipe Lima" userId="afbdb2a7827722fd" providerId="LiveId" clId="{5E765AB2-BCF7-BA45-9072-7C1F0435E217}" dt="2020-07-29T13:40:45.301" v="4750" actId="1076"/>
          <ac:picMkLst>
            <pc:docMk/>
            <pc:sldMk cId="664963" sldId="543"/>
            <ac:picMk id="4" creationId="{FCB861FD-47BD-684A-9C8C-DE4692092A59}"/>
          </ac:picMkLst>
        </pc:picChg>
      </pc:sldChg>
      <pc:sldChg chg="addSp delSp modSp add mod ord setBg">
        <pc:chgData name="Phyllipe Lima" userId="afbdb2a7827722fd" providerId="LiveId" clId="{5E765AB2-BCF7-BA45-9072-7C1F0435E217}" dt="2020-08-20T15:25:06.419" v="6032" actId="12"/>
        <pc:sldMkLst>
          <pc:docMk/>
          <pc:sldMk cId="858764389" sldId="544"/>
        </pc:sldMkLst>
        <pc:spChg chg="del">
          <ac:chgData name="Phyllipe Lima" userId="afbdb2a7827722fd" providerId="LiveId" clId="{5E765AB2-BCF7-BA45-9072-7C1F0435E217}" dt="2020-07-29T13:43:24.143" v="4894" actId="478"/>
          <ac:spMkLst>
            <pc:docMk/>
            <pc:sldMk cId="858764389" sldId="544"/>
            <ac:spMk id="7" creationId="{2FD052B9-4132-B243-85D6-D41795EF350E}"/>
          </ac:spMkLst>
        </pc:spChg>
        <pc:spChg chg="del">
          <ac:chgData name="Phyllipe Lima" userId="afbdb2a7827722fd" providerId="LiveId" clId="{5E765AB2-BCF7-BA45-9072-7C1F0435E217}" dt="2020-07-29T13:43:22.583" v="4892" actId="478"/>
          <ac:spMkLst>
            <pc:docMk/>
            <pc:sldMk cId="858764389" sldId="544"/>
            <ac:spMk id="8" creationId="{B95F1C92-96DC-2647-91AA-6F4B712060A5}"/>
          </ac:spMkLst>
        </pc:spChg>
        <pc:spChg chg="del">
          <ac:chgData name="Phyllipe Lima" userId="afbdb2a7827722fd" providerId="LiveId" clId="{5E765AB2-BCF7-BA45-9072-7C1F0435E217}" dt="2020-07-29T13:43:20.969" v="4890" actId="478"/>
          <ac:spMkLst>
            <pc:docMk/>
            <pc:sldMk cId="858764389" sldId="544"/>
            <ac:spMk id="9" creationId="{FAB6F3B9-CA05-E041-BEE4-0E29843FF652}"/>
          </ac:spMkLst>
        </pc:spChg>
        <pc:spChg chg="mod ord">
          <ac:chgData name="Phyllipe Lima" userId="afbdb2a7827722fd" providerId="LiveId" clId="{5E765AB2-BCF7-BA45-9072-7C1F0435E217}" dt="2020-08-20T15:25:06.419" v="6032" actId="12"/>
          <ac:spMkLst>
            <pc:docMk/>
            <pc:sldMk cId="858764389" sldId="544"/>
            <ac:spMk id="11" creationId="{AFADB7B4-3742-B841-94AC-BCB11F4A2904}"/>
          </ac:spMkLst>
        </pc:spChg>
        <pc:spChg chg="add">
          <ac:chgData name="Phyllipe Lima" userId="afbdb2a7827722fd" providerId="LiveId" clId="{5E765AB2-BCF7-BA45-9072-7C1F0435E217}" dt="2020-08-20T15:22:32.719" v="6027" actId="26606"/>
          <ac:spMkLst>
            <pc:docMk/>
            <pc:sldMk cId="858764389" sldId="544"/>
            <ac:spMk id="16" creationId="{55666830-9A19-4E01-8505-D6C7F9AC5665}"/>
          </ac:spMkLst>
        </pc:spChg>
        <pc:spChg chg="add">
          <ac:chgData name="Phyllipe Lima" userId="afbdb2a7827722fd" providerId="LiveId" clId="{5E765AB2-BCF7-BA45-9072-7C1F0435E217}" dt="2020-08-20T15:22:32.719" v="6027" actId="26606"/>
          <ac:spMkLst>
            <pc:docMk/>
            <pc:sldMk cId="858764389" sldId="544"/>
            <ac:spMk id="18" creationId="{AE9FC877-7FB6-4D22-9988-35420644E202}"/>
          </ac:spMkLst>
        </pc:spChg>
        <pc:spChg chg="add">
          <ac:chgData name="Phyllipe Lima" userId="afbdb2a7827722fd" providerId="LiveId" clId="{5E765AB2-BCF7-BA45-9072-7C1F0435E217}" dt="2020-08-20T15:22:32.719" v="6027" actId="26606"/>
          <ac:spMkLst>
            <pc:docMk/>
            <pc:sldMk cId="858764389" sldId="544"/>
            <ac:spMk id="20" creationId="{E41809D1-F12E-46BB-B804-5F209D325E8B}"/>
          </ac:spMkLst>
        </pc:spChg>
        <pc:spChg chg="add">
          <ac:chgData name="Phyllipe Lima" userId="afbdb2a7827722fd" providerId="LiveId" clId="{5E765AB2-BCF7-BA45-9072-7C1F0435E217}" dt="2020-08-20T15:22:32.719" v="6027" actId="26606"/>
          <ac:spMkLst>
            <pc:docMk/>
            <pc:sldMk cId="858764389" sldId="544"/>
            <ac:spMk id="22" creationId="{AF2F604E-43BE-4DC3-B983-E071523364F8}"/>
          </ac:spMkLst>
        </pc:spChg>
        <pc:spChg chg="add">
          <ac:chgData name="Phyllipe Lima" userId="afbdb2a7827722fd" providerId="LiveId" clId="{5E765AB2-BCF7-BA45-9072-7C1F0435E217}" dt="2020-08-20T15:22:32.719" v="6027" actId="26606"/>
          <ac:spMkLst>
            <pc:docMk/>
            <pc:sldMk cId="858764389" sldId="544"/>
            <ac:spMk id="24" creationId="{08C9B587-E65E-4B52-B37C-ABEBB6E87928}"/>
          </ac:spMkLst>
        </pc:spChg>
        <pc:picChg chg="add mod">
          <ac:chgData name="Phyllipe Lima" userId="afbdb2a7827722fd" providerId="LiveId" clId="{5E765AB2-BCF7-BA45-9072-7C1F0435E217}" dt="2020-08-20T15:22:36.667" v="6028" actId="27614"/>
          <ac:picMkLst>
            <pc:docMk/>
            <pc:sldMk cId="858764389" sldId="544"/>
            <ac:picMk id="2" creationId="{2EC1323B-2B5A-ED4D-81E4-685DCB57218B}"/>
          </ac:picMkLst>
        </pc:picChg>
        <pc:picChg chg="del">
          <ac:chgData name="Phyllipe Lima" userId="afbdb2a7827722fd" providerId="LiveId" clId="{5E765AB2-BCF7-BA45-9072-7C1F0435E217}" dt="2020-07-29T13:43:19.654" v="4889" actId="478"/>
          <ac:picMkLst>
            <pc:docMk/>
            <pc:sldMk cId="858764389" sldId="544"/>
            <ac:picMk id="3" creationId="{E0D73E88-DB4D-2542-AAB9-334501E7EDDE}"/>
          </ac:picMkLst>
        </pc:picChg>
        <pc:picChg chg="del">
          <ac:chgData name="Phyllipe Lima" userId="afbdb2a7827722fd" providerId="LiveId" clId="{5E765AB2-BCF7-BA45-9072-7C1F0435E217}" dt="2020-07-29T13:43:21.411" v="4891" actId="478"/>
          <ac:picMkLst>
            <pc:docMk/>
            <pc:sldMk cId="858764389" sldId="544"/>
            <ac:picMk id="4" creationId="{05F5FD4C-3173-C447-932F-2A0037DF56BD}"/>
          </ac:picMkLst>
        </pc:picChg>
        <pc:picChg chg="del">
          <ac:chgData name="Phyllipe Lima" userId="afbdb2a7827722fd" providerId="LiveId" clId="{5E765AB2-BCF7-BA45-9072-7C1F0435E217}" dt="2020-07-29T13:43:23.089" v="4893" actId="478"/>
          <ac:picMkLst>
            <pc:docMk/>
            <pc:sldMk cId="858764389" sldId="544"/>
            <ac:picMk id="5" creationId="{80B4B694-D8EF-5646-AFCB-6AE9D30F16EB}"/>
          </ac:picMkLst>
        </pc:picChg>
      </pc:sldChg>
      <pc:sldChg chg="addSp delSp modSp add mod">
        <pc:chgData name="Phyllipe Lima" userId="afbdb2a7827722fd" providerId="LiveId" clId="{5E765AB2-BCF7-BA45-9072-7C1F0435E217}" dt="2020-08-20T13:45:12.837" v="5978" actId="14100"/>
        <pc:sldMkLst>
          <pc:docMk/>
          <pc:sldMk cId="3419187096" sldId="545"/>
        </pc:sldMkLst>
        <pc:spChg chg="add mod">
          <ac:chgData name="Phyllipe Lima" userId="afbdb2a7827722fd" providerId="LiveId" clId="{5E765AB2-BCF7-BA45-9072-7C1F0435E217}" dt="2020-08-20T13:45:12.837" v="5978" actId="14100"/>
          <ac:spMkLst>
            <pc:docMk/>
            <pc:sldMk cId="3419187096" sldId="545"/>
            <ac:spMk id="5" creationId="{7690514E-CA78-F247-A974-7DDA5B0991BE}"/>
          </ac:spMkLst>
        </pc:spChg>
        <pc:spChg chg="mod">
          <ac:chgData name="Phyllipe Lima" userId="afbdb2a7827722fd" providerId="LiveId" clId="{5E765AB2-BCF7-BA45-9072-7C1F0435E217}" dt="2020-07-29T13:44:22.594" v="4970" actId="20577"/>
          <ac:spMkLst>
            <pc:docMk/>
            <pc:sldMk cId="3419187096" sldId="545"/>
            <ac:spMk id="11" creationId="{AFADB7B4-3742-B841-94AC-BCB11F4A2904}"/>
          </ac:spMkLst>
        </pc:spChg>
        <pc:picChg chg="add del mod">
          <ac:chgData name="Phyllipe Lima" userId="afbdb2a7827722fd" providerId="LiveId" clId="{5E765AB2-BCF7-BA45-9072-7C1F0435E217}" dt="2020-08-04T00:32:48.593" v="5605" actId="478"/>
          <ac:picMkLst>
            <pc:docMk/>
            <pc:sldMk cId="3419187096" sldId="545"/>
            <ac:picMk id="2" creationId="{10357F7E-DDB7-8743-BD5E-D6E4C3587206}"/>
          </ac:picMkLst>
        </pc:picChg>
        <pc:picChg chg="add mod">
          <ac:chgData name="Phyllipe Lima" userId="afbdb2a7827722fd" providerId="LiveId" clId="{5E765AB2-BCF7-BA45-9072-7C1F0435E217}" dt="2020-08-04T00:32:53.047" v="5608" actId="1076"/>
          <ac:picMkLst>
            <pc:docMk/>
            <pc:sldMk cId="3419187096" sldId="545"/>
            <ac:picMk id="3" creationId="{955FA48C-CB7C-3546-BEC5-66FC4FA1FE19}"/>
          </ac:picMkLst>
        </pc:picChg>
        <pc:picChg chg="add mod modCrop">
          <ac:chgData name="Phyllipe Lima" userId="afbdb2a7827722fd" providerId="LiveId" clId="{5E765AB2-BCF7-BA45-9072-7C1F0435E217}" dt="2020-08-08T18:01:49.964" v="5820" actId="732"/>
          <ac:picMkLst>
            <pc:docMk/>
            <pc:sldMk cId="3419187096" sldId="545"/>
            <ac:picMk id="4" creationId="{529B4981-77E4-4344-A665-B1025F667B98}"/>
          </ac:picMkLst>
        </pc:picChg>
      </pc:sldChg>
      <pc:sldChg chg="addSp delSp modSp add mod">
        <pc:chgData name="Phyllipe Lima" userId="afbdb2a7827722fd" providerId="LiveId" clId="{5E765AB2-BCF7-BA45-9072-7C1F0435E217}" dt="2020-08-04T00:34:11.787" v="5638" actId="14100"/>
        <pc:sldMkLst>
          <pc:docMk/>
          <pc:sldMk cId="3228904489" sldId="546"/>
        </pc:sldMkLst>
        <pc:spChg chg="add mod">
          <ac:chgData name="Phyllipe Lima" userId="afbdb2a7827722fd" providerId="LiveId" clId="{5E765AB2-BCF7-BA45-9072-7C1F0435E217}" dt="2020-08-04T00:34:05.145" v="5637" actId="14100"/>
          <ac:spMkLst>
            <pc:docMk/>
            <pc:sldMk cId="3228904489" sldId="546"/>
            <ac:spMk id="4" creationId="{F4BDB243-CB91-1247-914E-E7398DE3DDEF}"/>
          </ac:spMkLst>
        </pc:spChg>
        <pc:spChg chg="del">
          <ac:chgData name="Phyllipe Lima" userId="afbdb2a7827722fd" providerId="LiveId" clId="{5E765AB2-BCF7-BA45-9072-7C1F0435E217}" dt="2020-07-29T13:55:46.508" v="4992" actId="478"/>
          <ac:spMkLst>
            <pc:docMk/>
            <pc:sldMk cId="3228904489" sldId="546"/>
            <ac:spMk id="7" creationId="{CCA3F81D-8CEB-0743-9AD7-B8177888F154}"/>
          </ac:spMkLst>
        </pc:spChg>
        <pc:picChg chg="add del mod">
          <ac:chgData name="Phyllipe Lima" userId="afbdb2a7827722fd" providerId="LiveId" clId="{5E765AB2-BCF7-BA45-9072-7C1F0435E217}" dt="2020-08-04T00:26:02.977" v="5497" actId="478"/>
          <ac:picMkLst>
            <pc:docMk/>
            <pc:sldMk cId="3228904489" sldId="546"/>
            <ac:picMk id="2" creationId="{D4C24D87-B1F1-DB49-A920-07FEEA43A20A}"/>
          </ac:picMkLst>
        </pc:picChg>
        <pc:picChg chg="add mod">
          <ac:chgData name="Phyllipe Lima" userId="afbdb2a7827722fd" providerId="LiveId" clId="{5E765AB2-BCF7-BA45-9072-7C1F0435E217}" dt="2020-08-04T00:34:11.787" v="5638" actId="14100"/>
          <ac:picMkLst>
            <pc:docMk/>
            <pc:sldMk cId="3228904489" sldId="546"/>
            <ac:picMk id="3" creationId="{D61DC6B0-F5F2-C944-9A2D-6664C9FE71C9}"/>
          </ac:picMkLst>
        </pc:picChg>
        <pc:picChg chg="del">
          <ac:chgData name="Phyllipe Lima" userId="afbdb2a7827722fd" providerId="LiveId" clId="{5E765AB2-BCF7-BA45-9072-7C1F0435E217}" dt="2020-07-29T13:55:42.045" v="4991" actId="478"/>
          <ac:picMkLst>
            <pc:docMk/>
            <pc:sldMk cId="3228904489" sldId="546"/>
            <ac:picMk id="6" creationId="{375CC82A-91C6-9B4D-9586-94D5C5EFCAF1}"/>
          </ac:picMkLst>
        </pc:picChg>
      </pc:sldChg>
      <pc:sldChg chg="add del">
        <pc:chgData name="Phyllipe Lima" userId="afbdb2a7827722fd" providerId="LiveId" clId="{5E765AB2-BCF7-BA45-9072-7C1F0435E217}" dt="2020-07-29T13:49:29.708" v="4984" actId="2696"/>
        <pc:sldMkLst>
          <pc:docMk/>
          <pc:sldMk cId="3439529498" sldId="546"/>
        </pc:sldMkLst>
      </pc:sldChg>
      <pc:sldChg chg="addSp delSp modSp add mod">
        <pc:chgData name="Phyllipe Lima" userId="afbdb2a7827722fd" providerId="LiveId" clId="{5E765AB2-BCF7-BA45-9072-7C1F0435E217}" dt="2020-08-19T23:22:22.171" v="5969" actId="20577"/>
        <pc:sldMkLst>
          <pc:docMk/>
          <pc:sldMk cId="2068730314" sldId="547"/>
        </pc:sldMkLst>
        <pc:spChg chg="mod">
          <ac:chgData name="Phyllipe Lima" userId="afbdb2a7827722fd" providerId="LiveId" clId="{5E765AB2-BCF7-BA45-9072-7C1F0435E217}" dt="2020-08-19T23:22:22.171" v="5969" actId="20577"/>
          <ac:spMkLst>
            <pc:docMk/>
            <pc:sldMk cId="2068730314" sldId="547"/>
            <ac:spMk id="4" creationId="{F4BDB243-CB91-1247-914E-E7398DE3DDEF}"/>
          </ac:spMkLst>
        </pc:spChg>
        <pc:picChg chg="add del mod">
          <ac:chgData name="Phyllipe Lima" userId="afbdb2a7827722fd" providerId="LiveId" clId="{5E765AB2-BCF7-BA45-9072-7C1F0435E217}" dt="2020-08-19T23:16:40.852" v="5824" actId="478"/>
          <ac:picMkLst>
            <pc:docMk/>
            <pc:sldMk cId="2068730314" sldId="547"/>
            <ac:picMk id="3" creationId="{CFE90BA8-A153-5841-BC24-FBD3D81DBB11}"/>
          </ac:picMkLst>
        </pc:picChg>
      </pc:sldChg>
      <pc:sldChg chg="addSp delSp modSp add del mod">
        <pc:chgData name="Phyllipe Lima" userId="afbdb2a7827722fd" providerId="LiveId" clId="{5E765AB2-BCF7-BA45-9072-7C1F0435E217}" dt="2020-08-04T00:47:42.118" v="5809" actId="2696"/>
        <pc:sldMkLst>
          <pc:docMk/>
          <pc:sldMk cId="2689570316" sldId="548"/>
        </pc:sldMkLst>
        <pc:spChg chg="del">
          <ac:chgData name="Phyllipe Lima" userId="afbdb2a7827722fd" providerId="LiveId" clId="{5E765AB2-BCF7-BA45-9072-7C1F0435E217}" dt="2020-08-04T00:28:10.745" v="5539" actId="478"/>
          <ac:spMkLst>
            <pc:docMk/>
            <pc:sldMk cId="2689570316" sldId="548"/>
            <ac:spMk id="7" creationId="{1360A9A4-A3D6-D94C-B254-A60D56B60D4E}"/>
          </ac:spMkLst>
        </pc:spChg>
        <pc:spChg chg="del">
          <ac:chgData name="Phyllipe Lima" userId="afbdb2a7827722fd" providerId="LiveId" clId="{5E765AB2-BCF7-BA45-9072-7C1F0435E217}" dt="2020-08-04T00:28:09.891" v="5538" actId="478"/>
          <ac:spMkLst>
            <pc:docMk/>
            <pc:sldMk cId="2689570316" sldId="548"/>
            <ac:spMk id="8" creationId="{6F6C082B-6790-774F-9500-0EEAC3EF4812}"/>
          </ac:spMkLst>
        </pc:spChg>
        <pc:spChg chg="del">
          <ac:chgData name="Phyllipe Lima" userId="afbdb2a7827722fd" providerId="LiveId" clId="{5E765AB2-BCF7-BA45-9072-7C1F0435E217}" dt="2020-08-04T00:28:07.999" v="5536" actId="478"/>
          <ac:spMkLst>
            <pc:docMk/>
            <pc:sldMk cId="2689570316" sldId="548"/>
            <ac:spMk id="11" creationId="{AFADB7B4-3742-B841-94AC-BCB11F4A2904}"/>
          </ac:spMkLst>
        </pc:spChg>
        <pc:picChg chg="del mod">
          <ac:chgData name="Phyllipe Lima" userId="afbdb2a7827722fd" providerId="LiveId" clId="{5E765AB2-BCF7-BA45-9072-7C1F0435E217}" dt="2020-08-04T00:28:50.315" v="5549" actId="478"/>
          <ac:picMkLst>
            <pc:docMk/>
            <pc:sldMk cId="2689570316" sldId="548"/>
            <ac:picMk id="3" creationId="{2BC30B6F-D2FD-DD4D-B508-8FC74AF7F902}"/>
          </ac:picMkLst>
        </pc:picChg>
        <pc:picChg chg="del">
          <ac:chgData name="Phyllipe Lima" userId="afbdb2a7827722fd" providerId="LiveId" clId="{5E765AB2-BCF7-BA45-9072-7C1F0435E217}" dt="2020-08-04T00:28:08.949" v="5537" actId="478"/>
          <ac:picMkLst>
            <pc:docMk/>
            <pc:sldMk cId="2689570316" sldId="548"/>
            <ac:picMk id="4" creationId="{2926CED0-2B4C-5448-A739-0717D0034860}"/>
          </ac:picMkLst>
        </pc:picChg>
        <pc:picChg chg="add mod">
          <ac:chgData name="Phyllipe Lima" userId="afbdb2a7827722fd" providerId="LiveId" clId="{5E765AB2-BCF7-BA45-9072-7C1F0435E217}" dt="2020-08-04T00:29:07.671" v="5556" actId="14100"/>
          <ac:picMkLst>
            <pc:docMk/>
            <pc:sldMk cId="2689570316" sldId="548"/>
            <ac:picMk id="9" creationId="{0A38BBE8-CFD7-1642-8A29-F0394ADED213}"/>
          </ac:picMkLst>
        </pc:picChg>
      </pc:sldChg>
      <pc:sldChg chg="addSp delSp modSp add del mod">
        <pc:chgData name="Phyllipe Lima" userId="afbdb2a7827722fd" providerId="LiveId" clId="{5E765AB2-BCF7-BA45-9072-7C1F0435E217}" dt="2020-08-04T00:32:26.331" v="5601" actId="2696"/>
        <pc:sldMkLst>
          <pc:docMk/>
          <pc:sldMk cId="803510597" sldId="549"/>
        </pc:sldMkLst>
        <pc:spChg chg="del">
          <ac:chgData name="Phyllipe Lima" userId="afbdb2a7827722fd" providerId="LiveId" clId="{5E765AB2-BCF7-BA45-9072-7C1F0435E217}" dt="2020-08-04T00:31:07.971" v="5577" actId="478"/>
          <ac:spMkLst>
            <pc:docMk/>
            <pc:sldMk cId="803510597" sldId="549"/>
            <ac:spMk id="7" creationId="{2FD052B9-4132-B243-85D6-D41795EF350E}"/>
          </ac:spMkLst>
        </pc:spChg>
        <pc:spChg chg="del">
          <ac:chgData name="Phyllipe Lima" userId="afbdb2a7827722fd" providerId="LiveId" clId="{5E765AB2-BCF7-BA45-9072-7C1F0435E217}" dt="2020-08-04T00:31:06.690" v="5576" actId="478"/>
          <ac:spMkLst>
            <pc:docMk/>
            <pc:sldMk cId="803510597" sldId="549"/>
            <ac:spMk id="8" creationId="{B95F1C92-96DC-2647-91AA-6F4B712060A5}"/>
          </ac:spMkLst>
        </pc:spChg>
        <pc:spChg chg="del">
          <ac:chgData name="Phyllipe Lima" userId="afbdb2a7827722fd" providerId="LiveId" clId="{5E765AB2-BCF7-BA45-9072-7C1F0435E217}" dt="2020-08-04T00:31:05.106" v="5575" actId="478"/>
          <ac:spMkLst>
            <pc:docMk/>
            <pc:sldMk cId="803510597" sldId="549"/>
            <ac:spMk id="9" creationId="{FAB6F3B9-CA05-E041-BEE4-0E29843FF652}"/>
          </ac:spMkLst>
        </pc:spChg>
        <pc:spChg chg="del">
          <ac:chgData name="Phyllipe Lima" userId="afbdb2a7827722fd" providerId="LiveId" clId="{5E765AB2-BCF7-BA45-9072-7C1F0435E217}" dt="2020-08-04T00:31:09.520" v="5578" actId="478"/>
          <ac:spMkLst>
            <pc:docMk/>
            <pc:sldMk cId="803510597" sldId="549"/>
            <ac:spMk id="11" creationId="{AFADB7B4-3742-B841-94AC-BCB11F4A2904}"/>
          </ac:spMkLst>
        </pc:spChg>
        <pc:picChg chg="del">
          <ac:chgData name="Phyllipe Lima" userId="afbdb2a7827722fd" providerId="LiveId" clId="{5E765AB2-BCF7-BA45-9072-7C1F0435E217}" dt="2020-08-04T00:31:02.975" v="5574" actId="478"/>
          <ac:picMkLst>
            <pc:docMk/>
            <pc:sldMk cId="803510597" sldId="549"/>
            <ac:picMk id="3" creationId="{E0D73E88-DB4D-2542-AAB9-334501E7EDDE}"/>
          </ac:picMkLst>
        </pc:picChg>
        <pc:picChg chg="del mod">
          <ac:chgData name="Phyllipe Lima" userId="afbdb2a7827722fd" providerId="LiveId" clId="{5E765AB2-BCF7-BA45-9072-7C1F0435E217}" dt="2020-08-04T00:31:30.473" v="5585" actId="478"/>
          <ac:picMkLst>
            <pc:docMk/>
            <pc:sldMk cId="803510597" sldId="549"/>
            <ac:picMk id="4" creationId="{05F5FD4C-3173-C447-932F-2A0037DF56BD}"/>
          </ac:picMkLst>
        </pc:picChg>
        <pc:picChg chg="del">
          <ac:chgData name="Phyllipe Lima" userId="afbdb2a7827722fd" providerId="LiveId" clId="{5E765AB2-BCF7-BA45-9072-7C1F0435E217}" dt="2020-08-04T00:31:02.282" v="5573" actId="478"/>
          <ac:picMkLst>
            <pc:docMk/>
            <pc:sldMk cId="803510597" sldId="549"/>
            <ac:picMk id="5" creationId="{80B4B694-D8EF-5646-AFCB-6AE9D30F16EB}"/>
          </ac:picMkLst>
        </pc:picChg>
        <pc:picChg chg="add del mod">
          <ac:chgData name="Phyllipe Lima" userId="afbdb2a7827722fd" providerId="LiveId" clId="{5E765AB2-BCF7-BA45-9072-7C1F0435E217}" dt="2020-08-04T00:32:00.161" v="5594" actId="478"/>
          <ac:picMkLst>
            <pc:docMk/>
            <pc:sldMk cId="803510597" sldId="549"/>
            <ac:picMk id="10" creationId="{5518795D-4B19-9A4F-AEB9-938274136E94}"/>
          </ac:picMkLst>
        </pc:picChg>
        <pc:picChg chg="add mod">
          <ac:chgData name="Phyllipe Lima" userId="afbdb2a7827722fd" providerId="LiveId" clId="{5E765AB2-BCF7-BA45-9072-7C1F0435E217}" dt="2020-08-04T00:32:02.940" v="5596" actId="14100"/>
          <ac:picMkLst>
            <pc:docMk/>
            <pc:sldMk cId="803510597" sldId="549"/>
            <ac:picMk id="12" creationId="{14C3A02A-0759-0F4E-B56D-728AC318922A}"/>
          </ac:picMkLst>
        </pc:picChg>
      </pc:sldChg>
      <pc:sldChg chg="add">
        <pc:chgData name="Phyllipe Lima" userId="afbdb2a7827722fd" providerId="LiveId" clId="{5E765AB2-BCF7-BA45-9072-7C1F0435E217}" dt="2020-08-04T00:34:26.963" v="5639"/>
        <pc:sldMkLst>
          <pc:docMk/>
          <pc:sldMk cId="1583490687" sldId="549"/>
        </pc:sldMkLst>
      </pc:sldChg>
      <pc:sldChg chg="delSp modSp add del mod">
        <pc:chgData name="Phyllipe Lima" userId="afbdb2a7827722fd" providerId="LiveId" clId="{5E765AB2-BCF7-BA45-9072-7C1F0435E217}" dt="2020-08-04T00:33:06.620" v="5613" actId="2696"/>
        <pc:sldMkLst>
          <pc:docMk/>
          <pc:sldMk cId="2592458433" sldId="549"/>
        </pc:sldMkLst>
        <pc:spChg chg="del">
          <ac:chgData name="Phyllipe Lima" userId="afbdb2a7827722fd" providerId="LiveId" clId="{5E765AB2-BCF7-BA45-9072-7C1F0435E217}" dt="2020-08-04T00:33:00.401" v="5610" actId="478"/>
          <ac:spMkLst>
            <pc:docMk/>
            <pc:sldMk cId="2592458433" sldId="549"/>
            <ac:spMk id="5" creationId="{7690514E-CA78-F247-A974-7DDA5B0991BE}"/>
          </ac:spMkLst>
        </pc:spChg>
        <pc:picChg chg="del mod">
          <ac:chgData name="Phyllipe Lima" userId="afbdb2a7827722fd" providerId="LiveId" clId="{5E765AB2-BCF7-BA45-9072-7C1F0435E217}" dt="2020-08-04T00:32:58.848" v="5609" actId="478"/>
          <ac:picMkLst>
            <pc:docMk/>
            <pc:sldMk cId="2592458433" sldId="549"/>
            <ac:picMk id="2" creationId="{10357F7E-DDB7-8743-BD5E-D6E4C3587206}"/>
          </ac:picMkLst>
        </pc:picChg>
        <pc:picChg chg="del mod">
          <ac:chgData name="Phyllipe Lima" userId="afbdb2a7827722fd" providerId="LiveId" clId="{5E765AB2-BCF7-BA45-9072-7C1F0435E217}" dt="2020-08-04T00:33:04.095" v="5612" actId="478"/>
          <ac:picMkLst>
            <pc:docMk/>
            <pc:sldMk cId="2592458433" sldId="549"/>
            <ac:picMk id="4" creationId="{529B4981-77E4-4344-A665-B1025F667B98}"/>
          </ac:picMkLst>
        </pc:picChg>
      </pc:sldChg>
      <pc:sldChg chg="addSp delSp modSp add mod">
        <pc:chgData name="Phyllipe Lima" userId="afbdb2a7827722fd" providerId="LiveId" clId="{5E765AB2-BCF7-BA45-9072-7C1F0435E217}" dt="2020-08-20T14:10:50.849" v="5989" actId="14100"/>
        <pc:sldMkLst>
          <pc:docMk/>
          <pc:sldMk cId="6699760" sldId="550"/>
        </pc:sldMkLst>
        <pc:spChg chg="mod">
          <ac:chgData name="Phyllipe Lima" userId="afbdb2a7827722fd" providerId="LiveId" clId="{5E765AB2-BCF7-BA45-9072-7C1F0435E217}" dt="2020-08-04T00:38:27.261" v="5808" actId="20577"/>
          <ac:spMkLst>
            <pc:docMk/>
            <pc:sldMk cId="6699760" sldId="550"/>
            <ac:spMk id="5" creationId="{2618CC49-AD92-7340-BDFD-77A0C787AA91}"/>
          </ac:spMkLst>
        </pc:spChg>
        <pc:picChg chg="add mod">
          <ac:chgData name="Phyllipe Lima" userId="afbdb2a7827722fd" providerId="LiveId" clId="{5E765AB2-BCF7-BA45-9072-7C1F0435E217}" dt="2020-08-20T14:10:50.849" v="5989" actId="14100"/>
          <ac:picMkLst>
            <pc:docMk/>
            <pc:sldMk cId="6699760" sldId="550"/>
            <ac:picMk id="2" creationId="{F6BAB77E-9DD0-0F49-AD87-20D78E116798}"/>
          </ac:picMkLst>
        </pc:picChg>
        <pc:picChg chg="del mod">
          <ac:chgData name="Phyllipe Lima" userId="afbdb2a7827722fd" providerId="LiveId" clId="{5E765AB2-BCF7-BA45-9072-7C1F0435E217}" dt="2020-08-04T00:37:42.968" v="5672" actId="478"/>
          <ac:picMkLst>
            <pc:docMk/>
            <pc:sldMk cId="6699760" sldId="550"/>
            <ac:picMk id="4" creationId="{9FC98A43-3CB2-1443-93CC-0C46802955BE}"/>
          </ac:picMkLst>
        </pc:picChg>
      </pc:sldChg>
      <pc:sldChg chg="modSp add mod">
        <pc:chgData name="Phyllipe Lima" userId="afbdb2a7827722fd" providerId="LiveId" clId="{5E765AB2-BCF7-BA45-9072-7C1F0435E217}" dt="2020-08-20T13:54:35.333" v="5986" actId="20577"/>
        <pc:sldMkLst>
          <pc:docMk/>
          <pc:sldMk cId="2032227678" sldId="551"/>
        </pc:sldMkLst>
        <pc:spChg chg="mod">
          <ac:chgData name="Phyllipe Lima" userId="afbdb2a7827722fd" providerId="LiveId" clId="{5E765AB2-BCF7-BA45-9072-7C1F0435E217}" dt="2020-08-20T13:54:35.333" v="5986" actId="20577"/>
          <ac:spMkLst>
            <pc:docMk/>
            <pc:sldMk cId="2032227678" sldId="551"/>
            <ac:spMk id="4" creationId="{F4BDB243-CB91-1247-914E-E7398DE3DDEF}"/>
          </ac:spMkLst>
        </pc:spChg>
      </pc:sldChg>
      <pc:sldChg chg="addSp modSp mod">
        <pc:chgData name="Phyllipe Lima" userId="afbdb2a7827722fd" providerId="LiveId" clId="{5E765AB2-BCF7-BA45-9072-7C1F0435E217}" dt="2020-08-20T13:42:20.734" v="5977" actId="1076"/>
        <pc:sldMkLst>
          <pc:docMk/>
          <pc:sldMk cId="4126241726" sldId="557"/>
        </pc:sldMkLst>
        <pc:spChg chg="mod">
          <ac:chgData name="Phyllipe Lima" userId="afbdb2a7827722fd" providerId="LiveId" clId="{5E765AB2-BCF7-BA45-9072-7C1F0435E217}" dt="2020-08-20T13:42:11.410" v="5973" actId="20577"/>
          <ac:spMkLst>
            <pc:docMk/>
            <pc:sldMk cId="4126241726" sldId="557"/>
            <ac:spMk id="4" creationId="{F4BDB243-CB91-1247-914E-E7398DE3DDEF}"/>
          </ac:spMkLst>
        </pc:spChg>
        <pc:picChg chg="add mod">
          <ac:chgData name="Phyllipe Lima" userId="afbdb2a7827722fd" providerId="LiveId" clId="{5E765AB2-BCF7-BA45-9072-7C1F0435E217}" dt="2020-08-20T13:42:20.734" v="5977" actId="1076"/>
          <ac:picMkLst>
            <pc:docMk/>
            <pc:sldMk cId="4126241726" sldId="557"/>
            <ac:picMk id="2" creationId="{BEB444C9-5A2A-3F4E-BC78-A64EA9B886A3}"/>
          </ac:picMkLst>
        </pc:picChg>
      </pc:sldChg>
      <pc:sldChg chg="addSp modSp add mod">
        <pc:chgData name="Phyllipe Lima" userId="afbdb2a7827722fd" providerId="LiveId" clId="{5E765AB2-BCF7-BA45-9072-7C1F0435E217}" dt="2020-08-20T13:53:57.873" v="5985" actId="1076"/>
        <pc:sldMkLst>
          <pc:docMk/>
          <pc:sldMk cId="180525593" sldId="558"/>
        </pc:sldMkLst>
        <pc:spChg chg="mod">
          <ac:chgData name="Phyllipe Lima" userId="afbdb2a7827722fd" providerId="LiveId" clId="{5E765AB2-BCF7-BA45-9072-7C1F0435E217}" dt="2020-08-20T13:53:50.628" v="5982" actId="20577"/>
          <ac:spMkLst>
            <pc:docMk/>
            <pc:sldMk cId="180525593" sldId="558"/>
            <ac:spMk id="4" creationId="{F4BDB243-CB91-1247-914E-E7398DE3DDEF}"/>
          </ac:spMkLst>
        </pc:spChg>
        <pc:picChg chg="add mod">
          <ac:chgData name="Phyllipe Lima" userId="afbdb2a7827722fd" providerId="LiveId" clId="{5E765AB2-BCF7-BA45-9072-7C1F0435E217}" dt="2020-08-20T13:53:57.873" v="5985" actId="1076"/>
          <ac:picMkLst>
            <pc:docMk/>
            <pc:sldMk cId="180525593" sldId="558"/>
            <ac:picMk id="2" creationId="{3E0060B4-6664-9D46-9F46-9D1ADD10E7AD}"/>
          </ac:picMkLst>
        </pc:picChg>
      </pc:sldChg>
    </pc:docChg>
  </pc:docChgLst>
  <pc:docChgLst>
    <pc:chgData name="Phyllipe Lima" userId="afbdb2a7827722fd" providerId="LiveId" clId="{734E9273-1238-9545-BB54-A6C12C91CAF8}"/>
    <pc:docChg chg="custSel modSld">
      <pc:chgData name="Phyllipe Lima" userId="afbdb2a7827722fd" providerId="LiveId" clId="{734E9273-1238-9545-BB54-A6C12C91CAF8}" dt="2020-07-20T13:44:15.051" v="2"/>
      <pc:docMkLst>
        <pc:docMk/>
      </pc:docMkLst>
      <pc:sldChg chg="addSp delSp modSp">
        <pc:chgData name="Phyllipe Lima" userId="afbdb2a7827722fd" providerId="LiveId" clId="{734E9273-1238-9545-BB54-A6C12C91CAF8}" dt="2020-07-16T23:47:24.448" v="1" actId="478"/>
        <pc:sldMkLst>
          <pc:docMk/>
          <pc:sldMk cId="4129590346" sldId="513"/>
        </pc:sldMkLst>
        <pc:picChg chg="add del mod">
          <ac:chgData name="Phyllipe Lima" userId="afbdb2a7827722fd" providerId="LiveId" clId="{734E9273-1238-9545-BB54-A6C12C91CAF8}" dt="2020-07-16T23:47:24.448" v="1" actId="478"/>
          <ac:picMkLst>
            <pc:docMk/>
            <pc:sldMk cId="4129590346" sldId="513"/>
            <ac:picMk id="4" creationId="{88557157-87E0-E941-B542-86EB6ABF66CB}"/>
          </ac:picMkLst>
        </pc:picChg>
      </pc:sldChg>
      <pc:sldChg chg="addSp modSp">
        <pc:chgData name="Phyllipe Lima" userId="afbdb2a7827722fd" providerId="LiveId" clId="{734E9273-1238-9545-BB54-A6C12C91CAF8}" dt="2020-07-20T13:44:15.051" v="2"/>
        <pc:sldMkLst>
          <pc:docMk/>
          <pc:sldMk cId="2743291067" sldId="514"/>
        </pc:sldMkLst>
        <pc:picChg chg="add mod">
          <ac:chgData name="Phyllipe Lima" userId="afbdb2a7827722fd" providerId="LiveId" clId="{734E9273-1238-9545-BB54-A6C12C91CAF8}" dt="2020-07-20T13:44:15.051" v="2"/>
          <ac:picMkLst>
            <pc:docMk/>
            <pc:sldMk cId="2743291067" sldId="514"/>
            <ac:picMk id="4" creationId="{1ABD951E-7DC0-8A4D-9227-20CA7A7A1087}"/>
          </ac:picMkLst>
        </pc:picChg>
      </pc:sldChg>
    </pc:docChg>
  </pc:docChgLst>
  <pc:docChgLst>
    <pc:chgData name="Phyllipe Lima" userId="afbdb2a7827722fd" providerId="LiveId" clId="{9B1997CC-DD96-4E50-A9C2-AF526C0DF07E}"/>
    <pc:docChg chg="undo custSel mod addSld delSld modSld sldOrd">
      <pc:chgData name="Phyllipe Lima" userId="afbdb2a7827722fd" providerId="LiveId" clId="{9B1997CC-DD96-4E50-A9C2-AF526C0DF07E}" dt="2020-08-20T12:55:27.349" v="500" actId="6549"/>
      <pc:docMkLst>
        <pc:docMk/>
      </pc:docMkLst>
      <pc:sldChg chg="addSp delSp modSp mod setBg">
        <pc:chgData name="Phyllipe Lima" userId="afbdb2a7827722fd" providerId="LiveId" clId="{9B1997CC-DD96-4E50-A9C2-AF526C0DF07E}" dt="2020-08-20T11:45:48.027" v="20" actId="1076"/>
        <pc:sldMkLst>
          <pc:docMk/>
          <pc:sldMk cId="594058921" sldId="256"/>
        </pc:sldMkLst>
        <pc:spChg chg="add del">
          <ac:chgData name="Phyllipe Lima" userId="afbdb2a7827722fd" providerId="LiveId" clId="{9B1997CC-DD96-4E50-A9C2-AF526C0DF07E}" dt="2020-08-20T11:45:30.132" v="13" actId="26606"/>
          <ac:spMkLst>
            <pc:docMk/>
            <pc:sldMk cId="594058921" sldId="256"/>
            <ac:spMk id="6" creationId="{57845966-6EFC-468A-9CC7-BAB4B95854E7}"/>
          </ac:spMkLst>
        </pc:spChg>
        <pc:spChg chg="add del">
          <ac:chgData name="Phyllipe Lima" userId="afbdb2a7827722fd" providerId="LiveId" clId="{9B1997CC-DD96-4E50-A9C2-AF526C0DF07E}" dt="2020-08-20T11:45:30.132" v="13" actId="26606"/>
          <ac:spMkLst>
            <pc:docMk/>
            <pc:sldMk cId="594058921" sldId="256"/>
            <ac:spMk id="8" creationId="{ADAD1991-FFD1-4E94-ABAB-7560D33008E4}"/>
          </ac:spMkLst>
        </pc:spChg>
        <pc:spChg chg="add del">
          <ac:chgData name="Phyllipe Lima" userId="afbdb2a7827722fd" providerId="LiveId" clId="{9B1997CC-DD96-4E50-A9C2-AF526C0DF07E}" dt="2020-08-20T11:45:17.400" v="6" actId="26606"/>
          <ac:spMkLst>
            <pc:docMk/>
            <pc:sldMk cId="594058921" sldId="256"/>
            <ac:spMk id="9" creationId="{57845966-6EFC-468A-9CC7-BAB4B95854E7}"/>
          </ac:spMkLst>
        </pc:spChg>
        <pc:spChg chg="add del">
          <ac:chgData name="Phyllipe Lima" userId="afbdb2a7827722fd" providerId="LiveId" clId="{9B1997CC-DD96-4E50-A9C2-AF526C0DF07E}" dt="2020-08-20T11:45:17.400" v="6" actId="26606"/>
          <ac:spMkLst>
            <pc:docMk/>
            <pc:sldMk cId="594058921" sldId="256"/>
            <ac:spMk id="13" creationId="{ADAD1991-FFD1-4E94-ABAB-7560D33008E4}"/>
          </ac:spMkLst>
        </pc:spChg>
        <pc:picChg chg="del">
          <ac:chgData name="Phyllipe Lima" userId="afbdb2a7827722fd" providerId="LiveId" clId="{9B1997CC-DD96-4E50-A9C2-AF526C0DF07E}" dt="2020-08-20T11:45:03.589" v="1" actId="478"/>
          <ac:picMkLst>
            <pc:docMk/>
            <pc:sldMk cId="594058921" sldId="256"/>
            <ac:picMk id="3" creationId="{E6EDAEFA-B41D-824B-874B-3391FC212476}"/>
          </ac:picMkLst>
        </pc:picChg>
        <pc:picChg chg="add mod">
          <ac:chgData name="Phyllipe Lima" userId="afbdb2a7827722fd" providerId="LiveId" clId="{9B1997CC-DD96-4E50-A9C2-AF526C0DF07E}" dt="2020-08-20T11:45:48.027" v="20" actId="1076"/>
          <ac:picMkLst>
            <pc:docMk/>
            <pc:sldMk cId="594058921" sldId="256"/>
            <ac:picMk id="4" creationId="{EF0BC91E-A9B5-45F0-929F-61FA74EDD945}"/>
          </ac:picMkLst>
        </pc:picChg>
        <pc:picChg chg="add del">
          <ac:chgData name="Phyllipe Lima" userId="afbdb2a7827722fd" providerId="LiveId" clId="{9B1997CC-DD96-4E50-A9C2-AF526C0DF07E}" dt="2020-08-20T11:45:30.132" v="13" actId="26606"/>
          <ac:picMkLst>
            <pc:docMk/>
            <pc:sldMk cId="594058921" sldId="256"/>
            <ac:picMk id="7" creationId="{75554383-98AF-4A47-BB65-705FAAA4BE6A}"/>
          </ac:picMkLst>
        </pc:picChg>
        <pc:picChg chg="add del">
          <ac:chgData name="Phyllipe Lima" userId="afbdb2a7827722fd" providerId="LiveId" clId="{9B1997CC-DD96-4E50-A9C2-AF526C0DF07E}" dt="2020-08-20T11:45:17.400" v="6" actId="26606"/>
          <ac:picMkLst>
            <pc:docMk/>
            <pc:sldMk cId="594058921" sldId="256"/>
            <ac:picMk id="11" creationId="{75554383-98AF-4A47-BB65-705FAAA4BE6A}"/>
          </ac:picMkLst>
        </pc:picChg>
      </pc:sldChg>
      <pc:sldChg chg="del">
        <pc:chgData name="Phyllipe Lima" userId="afbdb2a7827722fd" providerId="LiveId" clId="{9B1997CC-DD96-4E50-A9C2-AF526C0DF07E}" dt="2020-08-20T12:54:02.629" v="486" actId="47"/>
        <pc:sldMkLst>
          <pc:docMk/>
          <pc:sldMk cId="1306090724" sldId="282"/>
        </pc:sldMkLst>
      </pc:sldChg>
      <pc:sldChg chg="modSp mod">
        <pc:chgData name="Phyllipe Lima" userId="afbdb2a7827722fd" providerId="LiveId" clId="{9B1997CC-DD96-4E50-A9C2-AF526C0DF07E}" dt="2020-08-20T12:42:03.864" v="470" actId="20577"/>
        <pc:sldMkLst>
          <pc:docMk/>
          <pc:sldMk cId="504905373" sldId="518"/>
        </pc:sldMkLst>
        <pc:spChg chg="mod">
          <ac:chgData name="Phyllipe Lima" userId="afbdb2a7827722fd" providerId="LiveId" clId="{9B1997CC-DD96-4E50-A9C2-AF526C0DF07E}" dt="2020-08-20T12:42:03.864" v="470" actId="20577"/>
          <ac:spMkLst>
            <pc:docMk/>
            <pc:sldMk cId="504905373" sldId="518"/>
            <ac:spMk id="7" creationId="{CCA3F81D-8CEB-0743-9AD7-B8177888F154}"/>
          </ac:spMkLst>
        </pc:spChg>
      </pc:sldChg>
      <pc:sldChg chg="addSp modSp mod ord">
        <pc:chgData name="Phyllipe Lima" userId="afbdb2a7827722fd" providerId="LiveId" clId="{9B1997CC-DD96-4E50-A9C2-AF526C0DF07E}" dt="2020-08-20T12:53:58.802" v="485" actId="14100"/>
        <pc:sldMkLst>
          <pc:docMk/>
          <pc:sldMk cId="2068730314" sldId="547"/>
        </pc:sldMkLst>
        <pc:spChg chg="mod">
          <ac:chgData name="Phyllipe Lima" userId="afbdb2a7827722fd" providerId="LiveId" clId="{9B1997CC-DD96-4E50-A9C2-AF526C0DF07E}" dt="2020-08-20T12:53:37.283" v="476" actId="6549"/>
          <ac:spMkLst>
            <pc:docMk/>
            <pc:sldMk cId="2068730314" sldId="547"/>
            <ac:spMk id="4" creationId="{F4BDB243-CB91-1247-914E-E7398DE3DDEF}"/>
          </ac:spMkLst>
        </pc:spChg>
        <pc:picChg chg="add mod">
          <ac:chgData name="Phyllipe Lima" userId="afbdb2a7827722fd" providerId="LiveId" clId="{9B1997CC-DD96-4E50-A9C2-AF526C0DF07E}" dt="2020-08-20T12:53:52.924" v="483" actId="1076"/>
          <ac:picMkLst>
            <pc:docMk/>
            <pc:sldMk cId="2068730314" sldId="547"/>
            <ac:picMk id="2" creationId="{5F46C0E6-2A01-443A-A79B-2A03362165D3}"/>
          </ac:picMkLst>
        </pc:picChg>
        <pc:picChg chg="add mod">
          <ac:chgData name="Phyllipe Lima" userId="afbdb2a7827722fd" providerId="LiveId" clId="{9B1997CC-DD96-4E50-A9C2-AF526C0DF07E}" dt="2020-08-20T12:53:58.802" v="485" actId="14100"/>
          <ac:picMkLst>
            <pc:docMk/>
            <pc:sldMk cId="2068730314" sldId="547"/>
            <ac:picMk id="6" creationId="{44862D5C-2250-4317-ABA8-9B2274F3A980}"/>
          </ac:picMkLst>
        </pc:picChg>
      </pc:sldChg>
      <pc:sldChg chg="ord">
        <pc:chgData name="Phyllipe Lima" userId="afbdb2a7827722fd" providerId="LiveId" clId="{9B1997CC-DD96-4E50-A9C2-AF526C0DF07E}" dt="2020-08-20T12:52:23.313" v="472"/>
        <pc:sldMkLst>
          <pc:docMk/>
          <pc:sldMk cId="1583490687" sldId="549"/>
        </pc:sldMkLst>
      </pc:sldChg>
      <pc:sldChg chg="add">
        <pc:chgData name="Phyllipe Lima" userId="afbdb2a7827722fd" providerId="LiveId" clId="{9B1997CC-DD96-4E50-A9C2-AF526C0DF07E}" dt="2020-08-20T11:45:00.791" v="0"/>
        <pc:sldMkLst>
          <pc:docMk/>
          <pc:sldMk cId="3382889850" sldId="552"/>
        </pc:sldMkLst>
      </pc:sldChg>
      <pc:sldChg chg="addSp delSp modSp add mod">
        <pc:chgData name="Phyllipe Lima" userId="afbdb2a7827722fd" providerId="LiveId" clId="{9B1997CC-DD96-4E50-A9C2-AF526C0DF07E}" dt="2020-08-20T12:12:28.115" v="297" actId="1076"/>
        <pc:sldMkLst>
          <pc:docMk/>
          <pc:sldMk cId="1733795567" sldId="553"/>
        </pc:sldMkLst>
        <pc:spChg chg="add mod">
          <ac:chgData name="Phyllipe Lima" userId="afbdb2a7827722fd" providerId="LiveId" clId="{9B1997CC-DD96-4E50-A9C2-AF526C0DF07E}" dt="2020-08-20T12:10:57.669" v="291" actId="207"/>
          <ac:spMkLst>
            <pc:docMk/>
            <pc:sldMk cId="1733795567" sldId="553"/>
            <ac:spMk id="6" creationId="{806B05F9-15F6-4F04-8C7D-45BDC720C2F5}"/>
          </ac:spMkLst>
        </pc:spChg>
        <pc:spChg chg="del">
          <ac:chgData name="Phyllipe Lima" userId="afbdb2a7827722fd" providerId="LiveId" clId="{9B1997CC-DD96-4E50-A9C2-AF526C0DF07E}" dt="2020-08-20T12:08:12.383" v="23" actId="478"/>
          <ac:spMkLst>
            <pc:docMk/>
            <pc:sldMk cId="1733795567" sldId="553"/>
            <ac:spMk id="8" creationId="{53001823-57A2-B548-AEB8-99516449492B}"/>
          </ac:spMkLst>
        </pc:spChg>
        <pc:spChg chg="del">
          <ac:chgData name="Phyllipe Lima" userId="afbdb2a7827722fd" providerId="LiveId" clId="{9B1997CC-DD96-4E50-A9C2-AF526C0DF07E}" dt="2020-08-20T12:08:14.125" v="25" actId="478"/>
          <ac:spMkLst>
            <pc:docMk/>
            <pc:sldMk cId="1733795567" sldId="553"/>
            <ac:spMk id="9" creationId="{2325D737-474E-1547-A558-47299D9BA513}"/>
          </ac:spMkLst>
        </pc:spChg>
        <pc:picChg chg="del">
          <ac:chgData name="Phyllipe Lima" userId="afbdb2a7827722fd" providerId="LiveId" clId="{9B1997CC-DD96-4E50-A9C2-AF526C0DF07E}" dt="2020-08-20T12:08:15.176" v="26" actId="478"/>
          <ac:picMkLst>
            <pc:docMk/>
            <pc:sldMk cId="1733795567" sldId="553"/>
            <ac:picMk id="2" creationId="{9D078648-BF4F-F640-B936-157D239B3F85}"/>
          </ac:picMkLst>
        </pc:picChg>
        <pc:picChg chg="del">
          <ac:chgData name="Phyllipe Lima" userId="afbdb2a7827722fd" providerId="LiveId" clId="{9B1997CC-DD96-4E50-A9C2-AF526C0DF07E}" dt="2020-08-20T12:08:11.078" v="22" actId="478"/>
          <ac:picMkLst>
            <pc:docMk/>
            <pc:sldMk cId="1733795567" sldId="553"/>
            <ac:picMk id="3" creationId="{D900DDED-51F8-1C44-97B4-384283BA1F43}"/>
          </ac:picMkLst>
        </pc:picChg>
        <pc:picChg chg="add mod">
          <ac:chgData name="Phyllipe Lima" userId="afbdb2a7827722fd" providerId="LiveId" clId="{9B1997CC-DD96-4E50-A9C2-AF526C0DF07E}" dt="2020-08-20T12:09:11.027" v="29" actId="1076"/>
          <ac:picMkLst>
            <pc:docMk/>
            <pc:sldMk cId="1733795567" sldId="553"/>
            <ac:picMk id="4" creationId="{9E7FC76E-D592-43C4-A172-5CE59864FAE3}"/>
          </ac:picMkLst>
        </pc:picChg>
        <pc:picChg chg="del">
          <ac:chgData name="Phyllipe Lima" userId="afbdb2a7827722fd" providerId="LiveId" clId="{9B1997CC-DD96-4E50-A9C2-AF526C0DF07E}" dt="2020-08-20T12:08:12.875" v="24" actId="478"/>
          <ac:picMkLst>
            <pc:docMk/>
            <pc:sldMk cId="1733795567" sldId="553"/>
            <ac:picMk id="5" creationId="{52BD5782-3EB9-5546-90EE-D56470660E7A}"/>
          </ac:picMkLst>
        </pc:picChg>
        <pc:picChg chg="add mod">
          <ac:chgData name="Phyllipe Lima" userId="afbdb2a7827722fd" providerId="LiveId" clId="{9B1997CC-DD96-4E50-A9C2-AF526C0DF07E}" dt="2020-08-20T12:12:28.115" v="297" actId="1076"/>
          <ac:picMkLst>
            <pc:docMk/>
            <pc:sldMk cId="1733795567" sldId="553"/>
            <ac:picMk id="11" creationId="{7D9AD518-773A-4BD7-8A7A-6ABB78FA1C87}"/>
          </ac:picMkLst>
        </pc:picChg>
      </pc:sldChg>
      <pc:sldChg chg="addSp delSp modSp add mod setBg">
        <pc:chgData name="Phyllipe Lima" userId="afbdb2a7827722fd" providerId="LiveId" clId="{9B1997CC-DD96-4E50-A9C2-AF526C0DF07E}" dt="2020-08-20T12:37:27.240" v="434" actId="20577"/>
        <pc:sldMkLst>
          <pc:docMk/>
          <pc:sldMk cId="1108507191" sldId="554"/>
        </pc:sldMkLst>
        <pc:spChg chg="mod ord">
          <ac:chgData name="Phyllipe Lima" userId="afbdb2a7827722fd" providerId="LiveId" clId="{9B1997CC-DD96-4E50-A9C2-AF526C0DF07E}" dt="2020-08-20T12:37:27.240" v="434" actId="20577"/>
          <ac:spMkLst>
            <pc:docMk/>
            <pc:sldMk cId="1108507191" sldId="554"/>
            <ac:spMk id="6" creationId="{806B05F9-15F6-4F04-8C7D-45BDC720C2F5}"/>
          </ac:spMkLst>
        </pc:spChg>
        <pc:spChg chg="mod">
          <ac:chgData name="Phyllipe Lima" userId="afbdb2a7827722fd" providerId="LiveId" clId="{9B1997CC-DD96-4E50-A9C2-AF526C0DF07E}" dt="2020-08-20T12:36:24.204" v="310" actId="26606"/>
          <ac:spMkLst>
            <pc:docMk/>
            <pc:sldMk cId="1108507191" sldId="554"/>
            <ac:spMk id="7" creationId="{6F13922B-5305-2F47-9CD5-DBC2B38E228C}"/>
          </ac:spMkLst>
        </pc:spChg>
        <pc:spChg chg="add del">
          <ac:chgData name="Phyllipe Lima" userId="afbdb2a7827722fd" providerId="LiveId" clId="{9B1997CC-DD96-4E50-A9C2-AF526C0DF07E}" dt="2020-08-20T12:36:24.204" v="310" actId="26606"/>
          <ac:spMkLst>
            <pc:docMk/>
            <pc:sldMk cId="1108507191" sldId="554"/>
            <ac:spMk id="16" creationId="{7D8E67F2-F753-4E06-8229-4970A6725835}"/>
          </ac:spMkLst>
        </pc:spChg>
        <pc:spChg chg="add del">
          <ac:chgData name="Phyllipe Lima" userId="afbdb2a7827722fd" providerId="LiveId" clId="{9B1997CC-DD96-4E50-A9C2-AF526C0DF07E}" dt="2020-08-20T12:36:24.204" v="310" actId="26606"/>
          <ac:spMkLst>
            <pc:docMk/>
            <pc:sldMk cId="1108507191" sldId="554"/>
            <ac:spMk id="20" creationId="{007B8288-68CC-4847-8419-CF535B6B7EEA}"/>
          </ac:spMkLst>
        </pc:spChg>
        <pc:spChg chg="add del">
          <ac:chgData name="Phyllipe Lima" userId="afbdb2a7827722fd" providerId="LiveId" clId="{9B1997CC-DD96-4E50-A9C2-AF526C0DF07E}" dt="2020-08-20T12:36:24.204" v="310" actId="26606"/>
          <ac:spMkLst>
            <pc:docMk/>
            <pc:sldMk cId="1108507191" sldId="554"/>
            <ac:spMk id="22" creationId="{32BA8EA8-C1B6-4309-B674-F9F399B96288}"/>
          </ac:spMkLst>
        </pc:spChg>
        <pc:picChg chg="add mod">
          <ac:chgData name="Phyllipe Lima" userId="afbdb2a7827722fd" providerId="LiveId" clId="{9B1997CC-DD96-4E50-A9C2-AF526C0DF07E}" dt="2020-08-20T12:36:34.494" v="316" actId="1076"/>
          <ac:picMkLst>
            <pc:docMk/>
            <pc:sldMk cId="1108507191" sldId="554"/>
            <ac:picMk id="2" creationId="{90C7BBB8-3FE2-40A5-986E-E7555FF85E8E}"/>
          </ac:picMkLst>
        </pc:picChg>
        <pc:picChg chg="del">
          <ac:chgData name="Phyllipe Lima" userId="afbdb2a7827722fd" providerId="LiveId" clId="{9B1997CC-DD96-4E50-A9C2-AF526C0DF07E}" dt="2020-08-20T12:36:18.328" v="307" actId="478"/>
          <ac:picMkLst>
            <pc:docMk/>
            <pc:sldMk cId="1108507191" sldId="554"/>
            <ac:picMk id="4" creationId="{9E7FC76E-D592-43C4-A172-5CE59864FAE3}"/>
          </ac:picMkLst>
        </pc:picChg>
        <pc:picChg chg="del mod ord">
          <ac:chgData name="Phyllipe Lima" userId="afbdb2a7827722fd" providerId="LiveId" clId="{9B1997CC-DD96-4E50-A9C2-AF526C0DF07E}" dt="2020-08-20T12:36:27.775" v="312" actId="478"/>
          <ac:picMkLst>
            <pc:docMk/>
            <pc:sldMk cId="1108507191" sldId="554"/>
            <ac:picMk id="11" creationId="{7D9AD518-773A-4BD7-8A7A-6ABB78FA1C87}"/>
          </ac:picMkLst>
        </pc:picChg>
        <pc:picChg chg="add del">
          <ac:chgData name="Phyllipe Lima" userId="afbdb2a7827722fd" providerId="LiveId" clId="{9B1997CC-DD96-4E50-A9C2-AF526C0DF07E}" dt="2020-08-20T12:36:24.204" v="310" actId="26606"/>
          <ac:picMkLst>
            <pc:docMk/>
            <pc:sldMk cId="1108507191" sldId="554"/>
            <ac:picMk id="18" creationId="{2EE1BDFD-564B-44A4-841A-50D6A8E75CB4}"/>
          </ac:picMkLst>
        </pc:picChg>
      </pc:sldChg>
      <pc:sldChg chg="addSp delSp modSp add mod">
        <pc:chgData name="Phyllipe Lima" userId="afbdb2a7827722fd" providerId="LiveId" clId="{9B1997CC-DD96-4E50-A9C2-AF526C0DF07E}" dt="2020-08-20T12:41:11.317" v="468" actId="1076"/>
        <pc:sldMkLst>
          <pc:docMk/>
          <pc:sldMk cId="3484856302" sldId="555"/>
        </pc:sldMkLst>
        <pc:spChg chg="add mod">
          <ac:chgData name="Phyllipe Lima" userId="afbdb2a7827722fd" providerId="LiveId" clId="{9B1997CC-DD96-4E50-A9C2-AF526C0DF07E}" dt="2020-08-20T12:37:52.609" v="442" actId="1076"/>
          <ac:spMkLst>
            <pc:docMk/>
            <pc:sldMk cId="3484856302" sldId="555"/>
            <ac:spMk id="3" creationId="{C6FA0E98-7C91-4E6F-A70E-AF0EB5A99717}"/>
          </ac:spMkLst>
        </pc:spChg>
        <pc:spChg chg="del">
          <ac:chgData name="Phyllipe Lima" userId="afbdb2a7827722fd" providerId="LiveId" clId="{9B1997CC-DD96-4E50-A9C2-AF526C0DF07E}" dt="2020-08-20T12:37:43.604" v="437" actId="478"/>
          <ac:spMkLst>
            <pc:docMk/>
            <pc:sldMk cId="3484856302" sldId="555"/>
            <ac:spMk id="6" creationId="{806B05F9-15F6-4F04-8C7D-45BDC720C2F5}"/>
          </ac:spMkLst>
        </pc:spChg>
        <pc:spChg chg="del">
          <ac:chgData name="Phyllipe Lima" userId="afbdb2a7827722fd" providerId="LiveId" clId="{9B1997CC-DD96-4E50-A9C2-AF526C0DF07E}" dt="2020-08-20T12:37:44.864" v="438" actId="478"/>
          <ac:spMkLst>
            <pc:docMk/>
            <pc:sldMk cId="3484856302" sldId="555"/>
            <ac:spMk id="7" creationId="{6F13922B-5305-2F47-9CD5-DBC2B38E228C}"/>
          </ac:spMkLst>
        </pc:spChg>
        <pc:picChg chg="del">
          <ac:chgData name="Phyllipe Lima" userId="afbdb2a7827722fd" providerId="LiveId" clId="{9B1997CC-DD96-4E50-A9C2-AF526C0DF07E}" dt="2020-08-20T12:37:42.472" v="436" actId="478"/>
          <ac:picMkLst>
            <pc:docMk/>
            <pc:sldMk cId="3484856302" sldId="555"/>
            <ac:picMk id="2" creationId="{90C7BBB8-3FE2-40A5-986E-E7555FF85E8E}"/>
          </ac:picMkLst>
        </pc:picChg>
        <pc:picChg chg="add mod">
          <ac:chgData name="Phyllipe Lima" userId="afbdb2a7827722fd" providerId="LiveId" clId="{9B1997CC-DD96-4E50-A9C2-AF526C0DF07E}" dt="2020-08-20T12:40:31.002" v="457"/>
          <ac:picMkLst>
            <pc:docMk/>
            <pc:sldMk cId="3484856302" sldId="555"/>
            <ac:picMk id="4" creationId="{3528E64E-30D7-4436-ABF0-B1570EDEA842}"/>
          </ac:picMkLst>
        </pc:picChg>
        <pc:picChg chg="add mod">
          <ac:chgData name="Phyllipe Lima" userId="afbdb2a7827722fd" providerId="LiveId" clId="{9B1997CC-DD96-4E50-A9C2-AF526C0DF07E}" dt="2020-08-20T12:41:09.997" v="467" actId="1076"/>
          <ac:picMkLst>
            <pc:docMk/>
            <pc:sldMk cId="3484856302" sldId="555"/>
            <ac:picMk id="9" creationId="{EFE0B2B1-0F1A-40B1-84B7-C7F5469DBA43}"/>
          </ac:picMkLst>
        </pc:picChg>
        <pc:picChg chg="add mod">
          <ac:chgData name="Phyllipe Lima" userId="afbdb2a7827722fd" providerId="LiveId" clId="{9B1997CC-DD96-4E50-A9C2-AF526C0DF07E}" dt="2020-08-20T12:41:11.317" v="468" actId="1076"/>
          <ac:picMkLst>
            <pc:docMk/>
            <pc:sldMk cId="3484856302" sldId="555"/>
            <ac:picMk id="10" creationId="{461831E1-ECBE-438C-ADDA-7B4DB2C5E988}"/>
          </ac:picMkLst>
        </pc:picChg>
      </pc:sldChg>
      <pc:sldChg chg="addSp modSp add mod">
        <pc:chgData name="Phyllipe Lima" userId="afbdb2a7827722fd" providerId="LiveId" clId="{9B1997CC-DD96-4E50-A9C2-AF526C0DF07E}" dt="2020-08-20T12:55:14.001" v="499" actId="1076"/>
        <pc:sldMkLst>
          <pc:docMk/>
          <pc:sldMk cId="2991560606" sldId="556"/>
        </pc:sldMkLst>
        <pc:spChg chg="mod">
          <ac:chgData name="Phyllipe Lima" userId="afbdb2a7827722fd" providerId="LiveId" clId="{9B1997CC-DD96-4E50-A9C2-AF526C0DF07E}" dt="2020-08-20T12:55:06.023" v="496" actId="20577"/>
          <ac:spMkLst>
            <pc:docMk/>
            <pc:sldMk cId="2991560606" sldId="556"/>
            <ac:spMk id="4" creationId="{F4BDB243-CB91-1247-914E-E7398DE3DDEF}"/>
          </ac:spMkLst>
        </pc:spChg>
        <pc:picChg chg="add mod ord">
          <ac:chgData name="Phyllipe Lima" userId="afbdb2a7827722fd" providerId="LiveId" clId="{9B1997CC-DD96-4E50-A9C2-AF526C0DF07E}" dt="2020-08-20T12:55:14.001" v="499" actId="1076"/>
          <ac:picMkLst>
            <pc:docMk/>
            <pc:sldMk cId="2991560606" sldId="556"/>
            <ac:picMk id="2" creationId="{200DA826-6CDE-42B1-95F2-9A9EAF921051}"/>
          </ac:picMkLst>
        </pc:picChg>
      </pc:sldChg>
      <pc:sldChg chg="modSp add mod">
        <pc:chgData name="Phyllipe Lima" userId="afbdb2a7827722fd" providerId="LiveId" clId="{9B1997CC-DD96-4E50-A9C2-AF526C0DF07E}" dt="2020-08-20T12:55:27.349" v="500" actId="6549"/>
        <pc:sldMkLst>
          <pc:docMk/>
          <pc:sldMk cId="4126241726" sldId="557"/>
        </pc:sldMkLst>
        <pc:spChg chg="mod">
          <ac:chgData name="Phyllipe Lima" userId="afbdb2a7827722fd" providerId="LiveId" clId="{9B1997CC-DD96-4E50-A9C2-AF526C0DF07E}" dt="2020-08-20T12:55:27.349" v="500" actId="6549"/>
          <ac:spMkLst>
            <pc:docMk/>
            <pc:sldMk cId="4126241726" sldId="557"/>
            <ac:spMk id="4" creationId="{F4BDB243-CB91-1247-914E-E7398DE3DDEF}"/>
          </ac:spMkLst>
        </pc:spChg>
      </pc:sldChg>
    </pc:docChg>
  </pc:docChgLst>
  <pc:docChgLst>
    <pc:chgData name="Phyllipe Lima" userId="afbdb2a7827722fd" providerId="LiveId" clId="{DADEDEB7-9694-9949-BAD5-DDC26D194112}"/>
    <pc:docChg chg="modShowInfo">
      <pc:chgData name="Phyllipe Lima" userId="afbdb2a7827722fd" providerId="LiveId" clId="{DADEDEB7-9694-9949-BAD5-DDC26D194112}" dt="2021-03-03T21:29:45.961" v="0" actId="2744"/>
      <pc:docMkLst>
        <pc:docMk/>
      </pc:docMkLst>
    </pc:docChg>
  </pc:docChgLst>
  <pc:docChgLst>
    <pc:chgData name="Chris Lima" userId="b5ea056ce2397b48" providerId="LiveId" clId="{F8865EAE-A65E-4850-AA2A-0DB56807E309}"/>
    <pc:docChg chg="custSel delSld modSld modShowInfo">
      <pc:chgData name="Chris Lima" userId="b5ea056ce2397b48" providerId="LiveId" clId="{F8865EAE-A65E-4850-AA2A-0DB56807E309}" dt="2022-03-01T17:26:02.540" v="7" actId="2744"/>
      <pc:docMkLst>
        <pc:docMk/>
      </pc:docMkLst>
      <pc:sldChg chg="modSp mod">
        <pc:chgData name="Chris Lima" userId="b5ea056ce2397b48" providerId="LiveId" clId="{F8865EAE-A65E-4850-AA2A-0DB56807E309}" dt="2022-03-01T17:24:41.505" v="0"/>
        <pc:sldMkLst>
          <pc:docMk/>
          <pc:sldMk cId="1975627203" sldId="257"/>
        </pc:sldMkLst>
        <pc:spChg chg="mod">
          <ac:chgData name="Chris Lima" userId="b5ea056ce2397b48" providerId="LiveId" clId="{F8865EAE-A65E-4850-AA2A-0DB56807E309}" dt="2022-03-01T17:24:41.505" v="0"/>
          <ac:spMkLst>
            <pc:docMk/>
            <pc:sldMk cId="1975627203" sldId="257"/>
            <ac:spMk id="3" creationId="{00000000-0000-0000-0000-000000000000}"/>
          </ac:spMkLst>
        </pc:spChg>
      </pc:sldChg>
      <pc:sldChg chg="modSp del mod">
        <pc:chgData name="Chris Lima" userId="b5ea056ce2397b48" providerId="LiveId" clId="{F8865EAE-A65E-4850-AA2A-0DB56807E309}" dt="2022-03-01T17:25:25.670" v="6" actId="47"/>
        <pc:sldMkLst>
          <pc:docMk/>
          <pc:sldMk cId="1263650788" sldId="283"/>
        </pc:sldMkLst>
        <pc:picChg chg="mod">
          <ac:chgData name="Chris Lima" userId="b5ea056ce2397b48" providerId="LiveId" clId="{F8865EAE-A65E-4850-AA2A-0DB56807E309}" dt="2022-03-01T17:25:11.955" v="4" actId="1076"/>
          <ac:picMkLst>
            <pc:docMk/>
            <pc:sldMk cId="1263650788" sldId="283"/>
            <ac:picMk id="3" creationId="{404C23F5-C9CD-244C-A021-2310FA54B252}"/>
          </ac:picMkLst>
        </pc:picChg>
        <pc:picChg chg="mod">
          <ac:chgData name="Chris Lima" userId="b5ea056ce2397b48" providerId="LiveId" clId="{F8865EAE-A65E-4850-AA2A-0DB56807E309}" dt="2022-03-01T17:25:16.487" v="5" actId="1076"/>
          <ac:picMkLst>
            <pc:docMk/>
            <pc:sldMk cId="1263650788" sldId="283"/>
            <ac:picMk id="4" creationId="{C750D271-0C10-A346-A5BB-47C499B3C990}"/>
          </ac:picMkLst>
        </pc:picChg>
        <pc:picChg chg="mod">
          <ac:chgData name="Chris Lima" userId="b5ea056ce2397b48" providerId="LiveId" clId="{F8865EAE-A65E-4850-AA2A-0DB56807E309}" dt="2022-03-01T17:25:11.955" v="4" actId="1076"/>
          <ac:picMkLst>
            <pc:docMk/>
            <pc:sldMk cId="1263650788" sldId="283"/>
            <ac:picMk id="5" creationId="{FF3AEA07-315B-4442-94F1-EB13D870705D}"/>
          </ac:picMkLst>
        </pc:picChg>
        <pc:picChg chg="mod">
          <ac:chgData name="Chris Lima" userId="b5ea056ce2397b48" providerId="LiveId" clId="{F8865EAE-A65E-4850-AA2A-0DB56807E309}" dt="2022-03-01T17:25:16.487" v="5" actId="1076"/>
          <ac:picMkLst>
            <pc:docMk/>
            <pc:sldMk cId="1263650788" sldId="283"/>
            <ac:picMk id="6" creationId="{6B524FA1-8818-E54F-9C1F-6667AAA6A1CC}"/>
          </ac:picMkLst>
        </pc:picChg>
        <pc:picChg chg="mod">
          <ac:chgData name="Chris Lima" userId="b5ea056ce2397b48" providerId="LiveId" clId="{F8865EAE-A65E-4850-AA2A-0DB56807E309}" dt="2022-03-01T17:25:16.487" v="5" actId="1076"/>
          <ac:picMkLst>
            <pc:docMk/>
            <pc:sldMk cId="1263650788" sldId="283"/>
            <ac:picMk id="7" creationId="{682C0AFD-221B-AB47-B8E1-4DB7ABC29F01}"/>
          </ac:picMkLst>
        </pc:picChg>
      </pc:sldChg>
      <pc:sldChg chg="delSp mod">
        <pc:chgData name="Chris Lima" userId="b5ea056ce2397b48" providerId="LiveId" clId="{F8865EAE-A65E-4850-AA2A-0DB56807E309}" dt="2022-03-01T17:25:01.585" v="1" actId="478"/>
        <pc:sldMkLst>
          <pc:docMk/>
          <pc:sldMk cId="3522506531" sldId="418"/>
        </pc:sldMkLst>
        <pc:picChg chg="del">
          <ac:chgData name="Chris Lima" userId="b5ea056ce2397b48" providerId="LiveId" clId="{F8865EAE-A65E-4850-AA2A-0DB56807E309}" dt="2022-03-01T17:25:01.585" v="1" actId="478"/>
          <ac:picMkLst>
            <pc:docMk/>
            <pc:sldMk cId="3522506531" sldId="418"/>
            <ac:picMk id="9" creationId="{F8FC09E1-41CC-8744-A90B-0290D67CDF13}"/>
          </ac:picMkLst>
        </pc:picChg>
      </pc:sldChg>
      <pc:sldChg chg="del">
        <pc:chgData name="Chris Lima" userId="b5ea056ce2397b48" providerId="LiveId" clId="{F8865EAE-A65E-4850-AA2A-0DB56807E309}" dt="2022-03-01T17:25:03.143" v="2" actId="47"/>
        <pc:sldMkLst>
          <pc:docMk/>
          <pc:sldMk cId="2209924113" sldId="515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07564D-71EF-4559-8E77-45A390238EEB}" type="datetimeFigureOut">
              <a:rPr lang="pt-BR" smtClean="0"/>
              <a:t>01/03/2022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E9ACD5-4C9B-4837-B662-BBA81CE801D1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747255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710539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Testar era considerado chato, depois ficou legal!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508312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96542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Considere que as caixas são classes!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815426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410033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712903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24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882551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36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205736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38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518692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728175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631862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562386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Testar era considerado chato, depois ficou legal!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333959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err="1"/>
              <a:t>https</a:t>
            </a:r>
            <a:r>
              <a:rPr lang="pt-BR" dirty="0"/>
              <a:t>://</a:t>
            </a:r>
            <a:r>
              <a:rPr lang="pt-BR" dirty="0" err="1"/>
              <a:t>en.wikipedia.org</a:t>
            </a:r>
            <a:r>
              <a:rPr lang="pt-BR" dirty="0"/>
              <a:t>/</a:t>
            </a:r>
            <a:r>
              <a:rPr lang="pt-BR" dirty="0" err="1"/>
              <a:t>wiki</a:t>
            </a:r>
            <a:r>
              <a:rPr lang="pt-BR" dirty="0"/>
              <a:t>/</a:t>
            </a:r>
            <a:r>
              <a:rPr lang="pt-BR" dirty="0" err="1"/>
              <a:t>List_of_software_bugs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770740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err="1"/>
              <a:t>https</a:t>
            </a:r>
            <a:r>
              <a:rPr lang="pt-BR" dirty="0"/>
              <a:t>://</a:t>
            </a:r>
            <a:r>
              <a:rPr lang="pt-BR" dirty="0" err="1"/>
              <a:t>en.wikipedia.org</a:t>
            </a:r>
            <a:r>
              <a:rPr lang="pt-BR" dirty="0"/>
              <a:t>/</a:t>
            </a:r>
            <a:r>
              <a:rPr lang="pt-BR" dirty="0" err="1"/>
              <a:t>wiki</a:t>
            </a:r>
            <a:r>
              <a:rPr lang="pt-BR" dirty="0"/>
              <a:t>/</a:t>
            </a:r>
            <a:r>
              <a:rPr lang="pt-BR" dirty="0" err="1"/>
              <a:t>List_of_software_bugs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031545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err="1"/>
              <a:t>https</a:t>
            </a:r>
            <a:r>
              <a:rPr lang="pt-BR" dirty="0"/>
              <a:t>://</a:t>
            </a:r>
            <a:r>
              <a:rPr lang="pt-BR" dirty="0" err="1"/>
              <a:t>en.wikipedia.org</a:t>
            </a:r>
            <a:r>
              <a:rPr lang="pt-BR" dirty="0"/>
              <a:t>/</a:t>
            </a:r>
            <a:r>
              <a:rPr lang="pt-BR" dirty="0" err="1"/>
              <a:t>wiki</a:t>
            </a:r>
            <a:r>
              <a:rPr lang="pt-BR" dirty="0"/>
              <a:t>/</a:t>
            </a:r>
            <a:r>
              <a:rPr lang="pt-BR" dirty="0" err="1"/>
              <a:t>List_of_software_bugs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617735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err="1"/>
              <a:t>https</a:t>
            </a:r>
            <a:r>
              <a:rPr lang="pt-BR" dirty="0"/>
              <a:t>://</a:t>
            </a:r>
            <a:r>
              <a:rPr lang="pt-BR" dirty="0" err="1"/>
              <a:t>en.wikipedia.org</a:t>
            </a:r>
            <a:r>
              <a:rPr lang="pt-BR" dirty="0"/>
              <a:t>/</a:t>
            </a:r>
            <a:r>
              <a:rPr lang="pt-BR" dirty="0" err="1"/>
              <a:t>wiki</a:t>
            </a:r>
            <a:r>
              <a:rPr lang="pt-BR" dirty="0"/>
              <a:t>/</a:t>
            </a:r>
            <a:r>
              <a:rPr lang="pt-BR" dirty="0" err="1"/>
              <a:t>List_of_software_bugs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671767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Testar era considerado chato, depois ficou legal!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319909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1AC6EC-3E0B-49CC-8E6F-C407BD6A66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83707CB-8D0F-4517-9B03-5052D67408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C06C10C-EFA6-472A-BF31-B00F490CA8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8395CF-FCF9-7048-AE3C-1C1DE89739DC}" type="datetime1">
              <a:rPr lang="en-US" smtClean="0"/>
              <a:t>3/1/2022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C91BC29-D57D-489D-B077-D206019965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C204 – ENGENHARIA DE SOFTWARE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C82D9E7-7DB4-492E-A0A5-BEEF76E173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92373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8D0508-D476-4D28-ADF2-0285B5B95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9148B862-62B4-4FD3-B8AC-0459B37EB3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7A6FBD0-B01A-41EA-BDAF-C19BCF7210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213AE-5D08-0541-82CA-1DFDF529CAE4}" type="datetime1">
              <a:rPr lang="en-US" smtClean="0"/>
              <a:t>3/1/2022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25F68FF-98B1-4A9E-8602-42FE162650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C204 – ENGENHARIA DE SOFTWARE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8D5B9AC-60B7-4646-8C90-8BC9D5DE20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900574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05B2805F-B438-46C2-95AA-12683F3964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FEF2841D-36FD-45DA-83B8-F7474A93E0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8E8756B-634A-486D-907A-34F86549BD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C4FDA0-0870-B244-B5AB-11548B3A3EA8}" type="datetime1">
              <a:rPr lang="en-US" smtClean="0"/>
              <a:t>3/1/2022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3D16A58-E9E0-41D4-B65F-F8D9EF7FA7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C204 – ENGENHARIA DE SOFTWARE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AC665D7-8221-4581-B6F2-2F257B6F9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685429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D057E4-03E9-420D-8D22-08198826F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F484A6D-03AD-4275-9BFE-4214CED209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D48349E-67B5-4E1B-A980-0AF7E08D61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D982C-7246-964F-85C2-8FCDF0979394}" type="datetime1">
              <a:rPr lang="en-US" smtClean="0"/>
              <a:t>3/1/2022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19F9ACB-471C-4045-B56E-4C26411E05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C204 – ENGENHARIA DE SOFTWARE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F8350F6-480E-4F4F-BCBD-7AB0053CC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309872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2DC47D-F5B3-4274-8903-2F62464310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E20F326-E07B-4B9D-AC42-9FC745A624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0E9F873-BD5A-4787-9240-37331BF942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481F1-BCDE-E44D-99A4-43194A2FBADC}" type="datetime1">
              <a:rPr lang="en-US" smtClean="0"/>
              <a:t>3/1/2022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EA4CAA8-437D-4008-9BDC-4E9DDFB347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C204 – ENGENHARIA DE SOFTWARE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07EBF52-F822-442D-BAE5-110A7C816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659072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5DBB55-03E3-4307-A111-44BF914A8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7FAC531-817F-47CB-98B0-E1D99740C7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50636E0-3693-4978-AFDD-355143CEEF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8789EFD-E94C-49ED-9AC8-8DEEB82971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81E97-137B-9647-9E60-C8224B27A999}" type="datetime1">
              <a:rPr lang="en-US" smtClean="0"/>
              <a:t>3/1/2022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DD5AA33-1E35-41ED-910D-EC3EB11B8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C204 – ENGENHARIA DE SOFTWARE</a:t>
            </a:r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F9EC7D8-8A17-4EA6-AE75-DE79836FAF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246085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3012FA-A7AB-44E9-ABCA-A20B5A4D63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93849AB-6B36-4899-B06F-CC6B6C5312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0BAD11FC-1F64-4283-B3B2-C6E913533C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B03514A6-AC6A-4F3F-A6C0-FA5E9C09381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D7A77B76-E037-4CB5-8EAA-8094FC5DB8F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9DCFB481-4B0C-423D-94C1-0712DF7CA6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72CB6-804A-6740-A94F-1245DA005885}" type="datetime1">
              <a:rPr lang="en-US" smtClean="0"/>
              <a:t>3/1/2022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9A16D546-B99C-4841-B814-D7B1CF9100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C204 – ENGENHARIA DE SOFTWARE</a:t>
            </a:r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11694F92-5E85-48AC-8903-A4CB0DDEC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126781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FF2AD39-AC45-4671-A01A-D04EF3ED3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DFD59760-6246-4C3F-B949-FCE911DEF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B0485-6A21-1441-88B0-127DD92E36ED}" type="datetime1">
              <a:rPr lang="en-US" smtClean="0"/>
              <a:t>3/1/2022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4754B97B-A5E0-44F0-A694-00CB238353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C204 – ENGENHARIA DE SOFTWARE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4379AACF-94AC-42A8-8B97-3E46C475A7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679468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53C95F24-317B-4196-B4EF-A08F3C1C6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F9569-E680-5F45-A28C-9A1BF9FDC336}" type="datetime1">
              <a:rPr lang="en-US" smtClean="0"/>
              <a:t>3/1/2022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099E1463-6BA2-4DEB-B083-045FB8E18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C204 – ENGENHARIA DE SOFTWARE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6593953-2861-469A-A36E-2EA59C970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957067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025F41-0679-48E2-942C-9CB10648BC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7B4A475-5386-48FD-BEA5-CF45CE0861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EFCA574-EDB9-4A98-B6A3-BCAC2A111A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B21EAE2-49F5-4847-B1EE-5FEADC899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2FD08D-AE05-E74C-9686-7B8E228A0059}" type="datetime1">
              <a:rPr lang="en-US" smtClean="0"/>
              <a:t>3/1/2022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4834E0EF-A7A1-4F88-8AB9-0262C9C41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C204 – ENGENHARIA DE SOFTWARE</a:t>
            </a:r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D4DA6C5-3007-4A1F-B232-C43C638113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573206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94A823-4880-49DF-8F23-32448D287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B391E0B1-E543-4A68-91EE-005DC26920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ED0796C2-CFB7-4025-9A59-E5BB71615F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30394E4E-7487-4040-BF63-5B9E857DAD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D1394-3C04-CB43-8CD8-824FA77FC482}" type="datetime1">
              <a:rPr lang="en-US" smtClean="0"/>
              <a:t>3/1/2022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0B0459D-2D97-4D1D-BDE5-302441E95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C204 – ENGENHARIA DE SOFTWARE</a:t>
            </a:r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9EAB9D3-1A83-4470-BDB1-87BF35988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659538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FACFEED3-7BDB-40C4-926B-C603A31F89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800FCA7-4D28-41B7-8909-AF4EE8A8E5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FC34CE0-0603-443E-B44E-E623FA649F5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A173C0-1905-304B-A0E3-7D0F5C836F43}" type="datetime1">
              <a:rPr lang="en-US" smtClean="0"/>
              <a:t>3/1/2022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8113045-2587-4014-9BB4-450F6FAEBC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pt-BR"/>
              <a:t>C204 – ENGENHARIA DE SOFTWARE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3BAAA76-1F41-4FDA-A0C8-152280B247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6F7F01-F75C-4AEA-A623-ABCD56CA991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008503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hyperlink" Target="mailto:Christopher@inatel.br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tiff"/><Relationship Id="rId4" Type="http://schemas.openxmlformats.org/officeDocument/2006/relationships/image" Target="../media/image28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30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tif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tiff"/><Relationship Id="rId5" Type="http://schemas.openxmlformats.org/officeDocument/2006/relationships/image" Target="../media/image29.tiff"/><Relationship Id="rId4" Type="http://schemas.openxmlformats.org/officeDocument/2006/relationships/image" Target="../media/image35.tif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if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tif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if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tif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tif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microsoft.com/office/2007/relationships/hdphoto" Target="../media/hdphoto3.wdp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tif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tif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hyperlink" Target="https://engsoftmoderna.info/cap8.html" TargetMode="External"/><Relationship Id="rId4" Type="http://schemas.openxmlformats.org/officeDocument/2006/relationships/hyperlink" Target="https://engsoftmoderna.info/cap10.html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tiff"/><Relationship Id="rId4" Type="http://schemas.openxmlformats.org/officeDocument/2006/relationships/image" Target="../media/image7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5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tiff"/><Relationship Id="rId5" Type="http://schemas.microsoft.com/office/2007/relationships/hdphoto" Target="../media/hdphoto1.wdp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Resultado de imagem para logo inatel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1531" y="957318"/>
            <a:ext cx="2928937" cy="822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431940" y="2042809"/>
            <a:ext cx="9144000" cy="2865368"/>
          </a:xfrm>
        </p:spPr>
        <p:txBody>
          <a:bodyPr>
            <a:normAutofit fontScale="90000"/>
          </a:bodyPr>
          <a:lstStyle/>
          <a:p>
            <a:br>
              <a:rPr lang="pt-BR" sz="4000" dirty="0"/>
            </a:br>
            <a:br>
              <a:rPr lang="pt-BR" sz="4000" dirty="0"/>
            </a:br>
            <a:br>
              <a:rPr lang="pt-BR" sz="4000" dirty="0"/>
            </a:br>
            <a:br>
              <a:rPr lang="pt-BR" sz="4000" dirty="0"/>
            </a:br>
            <a:br>
              <a:rPr lang="pt-BR" sz="4000" dirty="0"/>
            </a:br>
            <a:br>
              <a:rPr lang="pt-BR" sz="4000" dirty="0"/>
            </a:br>
            <a:br>
              <a:rPr lang="pt-BR" sz="4000" dirty="0"/>
            </a:br>
            <a:br>
              <a:rPr lang="pt-BR" sz="4000" dirty="0"/>
            </a:br>
            <a:br>
              <a:rPr lang="pt-BR" sz="4000" dirty="0"/>
            </a:br>
            <a:br>
              <a:rPr lang="pt-BR" sz="4000" dirty="0"/>
            </a:br>
            <a:br>
              <a:rPr lang="pt-BR" sz="4000" dirty="0"/>
            </a:br>
            <a:br>
              <a:rPr lang="pt-BR" sz="4000" dirty="0"/>
            </a:br>
            <a:br>
              <a:rPr lang="pt-BR" sz="4000" dirty="0"/>
            </a:br>
            <a:br>
              <a:rPr lang="pt-BR" sz="4000" dirty="0"/>
            </a:br>
            <a:br>
              <a:rPr lang="pt-BR" sz="4000" dirty="0"/>
            </a:br>
            <a:br>
              <a:rPr lang="pt-BR" sz="4000" dirty="0"/>
            </a:br>
            <a:br>
              <a:rPr lang="pt-BR" sz="4000" dirty="0"/>
            </a:br>
            <a:br>
              <a:rPr lang="pt-BR" sz="4000" dirty="0"/>
            </a:br>
            <a:br>
              <a:rPr lang="pt-BR" sz="4000" dirty="0"/>
            </a:br>
            <a:br>
              <a:rPr lang="pt-BR" sz="4000" dirty="0"/>
            </a:br>
            <a:br>
              <a:rPr lang="pt-BR" sz="4000" dirty="0"/>
            </a:br>
            <a:br>
              <a:rPr lang="pt-BR" sz="4000" dirty="0"/>
            </a:br>
            <a:br>
              <a:rPr lang="pt-BR" sz="4000" dirty="0"/>
            </a:br>
            <a:br>
              <a:rPr lang="pt-BR" sz="4000" dirty="0"/>
            </a:br>
            <a:br>
              <a:rPr lang="pt-BR" sz="4000" dirty="0"/>
            </a:br>
            <a:r>
              <a:rPr lang="pt-BR" sz="4000" dirty="0"/>
              <a:t>C214 – Engenharia de Software</a:t>
            </a:r>
            <a:br>
              <a:rPr lang="pt-BR" sz="4000" dirty="0"/>
            </a:br>
            <a:br>
              <a:rPr lang="pt-BR" sz="4000" dirty="0"/>
            </a:br>
            <a:r>
              <a:rPr lang="pt-BR" dirty="0"/>
              <a:t> Teste de Software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4468813"/>
            <a:ext cx="9144000" cy="1722438"/>
          </a:xfrm>
        </p:spPr>
        <p:txBody>
          <a:bodyPr>
            <a:normAutofit/>
          </a:bodyPr>
          <a:lstStyle/>
          <a:p>
            <a:endParaRPr lang="pt-BR" dirty="0"/>
          </a:p>
          <a:p>
            <a:r>
              <a:rPr lang="pt-BR" dirty="0"/>
              <a:t>Prof. Christopher Lima</a:t>
            </a:r>
          </a:p>
          <a:p>
            <a:r>
              <a:rPr lang="pt-BR" dirty="0">
                <a:hlinkClick r:id="rId4"/>
              </a:rPr>
              <a:t>christopher@inatel.br</a:t>
            </a:r>
            <a:endParaRPr lang="pt-BR" dirty="0"/>
          </a:p>
        </p:txBody>
      </p:sp>
      <p:sp>
        <p:nvSpPr>
          <p:cNvPr id="7" name="Retângulo 6"/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Imagem 4" descr="Uma imagem contendo objeto, relógio&#10;&#10;Descrição gerada automaticamente">
            <a:extLst>
              <a:ext uri="{FF2B5EF4-FFF2-40B4-BE49-F238E27FC236}">
                <a16:creationId xmlns:a16="http://schemas.microsoft.com/office/drawing/2014/main" id="{09D4156E-DED7-4A92-A7EB-63CE7DCC3B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5940" y="149288"/>
            <a:ext cx="1616060" cy="1616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6272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CA3F81D-8CEB-0743-9AD7-B8177888F154}"/>
              </a:ext>
            </a:extLst>
          </p:cNvPr>
          <p:cNvSpPr txBox="1"/>
          <p:nvPr/>
        </p:nvSpPr>
        <p:spPr>
          <a:xfrm>
            <a:off x="345534" y="920561"/>
            <a:ext cx="679954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Blip>
                <a:blip r:embed="rId2"/>
              </a:buBlip>
            </a:pPr>
            <a:r>
              <a:rPr lang="pt-BR" sz="4800" dirty="0"/>
              <a:t>Testar era algo manual!</a:t>
            </a:r>
          </a:p>
          <a:p>
            <a:pPr marL="914400" lvl="1" indent="-457200">
              <a:buBlip>
                <a:blip r:embed="rId2"/>
              </a:buBlip>
            </a:pPr>
            <a:r>
              <a:rPr lang="pt-BR" sz="4800" dirty="0"/>
              <a:t> Entediante</a:t>
            </a:r>
          </a:p>
          <a:p>
            <a:pPr marL="914400" lvl="1" indent="-457200">
              <a:buBlip>
                <a:blip r:embed="rId2"/>
              </a:buBlip>
            </a:pPr>
            <a:r>
              <a:rPr lang="pt-BR" sz="4800" dirty="0"/>
              <a:t> Cansativo</a:t>
            </a:r>
          </a:p>
          <a:p>
            <a:pPr marL="914400" lvl="1" indent="-457200">
              <a:buBlip>
                <a:blip r:embed="rId2"/>
              </a:buBlip>
            </a:pPr>
            <a:r>
              <a:rPr lang="pt-BR" sz="4800" dirty="0"/>
              <a:t> Repetitivo</a:t>
            </a:r>
          </a:p>
          <a:p>
            <a:pPr marL="914400" lvl="1" indent="-457200">
              <a:buBlip>
                <a:blip r:embed="rId2"/>
              </a:buBlip>
            </a:pPr>
            <a:r>
              <a:rPr lang="pt-BR" sz="4800" dirty="0"/>
              <a:t> Sujeito a erros</a:t>
            </a:r>
          </a:p>
          <a:p>
            <a:pPr marL="457200" indent="-457200">
              <a:buBlip>
                <a:blip r:embed="rId2"/>
              </a:buBlip>
            </a:pPr>
            <a:endParaRPr lang="pt-BR" sz="48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6C1777E-31A4-1144-8222-B5E6EC626A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4488" y="0"/>
            <a:ext cx="4197512" cy="5975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9053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4BDB243-CB91-1247-914E-E7398DE3DDEF}"/>
              </a:ext>
            </a:extLst>
          </p:cNvPr>
          <p:cNvSpPr txBox="1"/>
          <p:nvPr/>
        </p:nvSpPr>
        <p:spPr>
          <a:xfrm>
            <a:off x="149628" y="89194"/>
            <a:ext cx="1148239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Blip>
                <a:blip r:embed="rId2"/>
              </a:buBlip>
            </a:pPr>
            <a:r>
              <a:rPr lang="pt-BR" sz="3600" dirty="0"/>
              <a:t>Os testes só ocorriam no final do projeto</a:t>
            </a:r>
          </a:p>
          <a:p>
            <a:pPr marL="914400" lvl="1" indent="-457200">
              <a:buBlip>
                <a:blip r:embed="rId2"/>
              </a:buBlip>
            </a:pPr>
            <a:r>
              <a:rPr lang="pt-BR" sz="3600" dirty="0"/>
              <a:t> Pouco tempo pra testar</a:t>
            </a:r>
          </a:p>
          <a:p>
            <a:pPr marL="914400" lvl="1" indent="-457200">
              <a:buBlip>
                <a:blip r:embed="rId2"/>
              </a:buBlip>
            </a:pPr>
            <a:r>
              <a:rPr lang="pt-BR" sz="3600" dirty="0"/>
              <a:t> </a:t>
            </a:r>
            <a:r>
              <a:rPr lang="pt-BR" sz="3600" b="1" i="1" dirty="0" err="1"/>
              <a:t>Testers</a:t>
            </a:r>
            <a:r>
              <a:rPr lang="pt-BR" sz="3600" b="1" i="1" dirty="0"/>
              <a:t> </a:t>
            </a:r>
            <a:r>
              <a:rPr lang="pt-BR" sz="3600" dirty="0"/>
              <a:t>eram culpados se erros chegassem no cliente</a:t>
            </a:r>
          </a:p>
          <a:p>
            <a:pPr marL="914400" lvl="1" indent="-457200">
              <a:buBlip>
                <a:blip r:embed="rId2"/>
              </a:buBlip>
            </a:pPr>
            <a:r>
              <a:rPr lang="pt-BR" sz="3600" dirty="0"/>
              <a:t> Estagiários e novatos eram os </a:t>
            </a:r>
            <a:r>
              <a:rPr lang="pt-BR" sz="3600" b="1" i="1" dirty="0" err="1"/>
              <a:t>testers</a:t>
            </a:r>
            <a:r>
              <a:rPr lang="pt-BR" sz="3600" dirty="0"/>
              <a:t> </a:t>
            </a:r>
          </a:p>
          <a:p>
            <a:pPr marL="457200" indent="-457200">
              <a:buBlip>
                <a:blip r:embed="rId2"/>
              </a:buBlip>
            </a:pPr>
            <a:endParaRPr lang="pt-BR" sz="3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1DC6B0-F5F2-C944-9A2D-6664C9FE71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1738" y="2397610"/>
            <a:ext cx="7657807" cy="4371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9044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ight Arrow 1">
            <a:extLst>
              <a:ext uri="{FF2B5EF4-FFF2-40B4-BE49-F238E27FC236}">
                <a16:creationId xmlns:a16="http://schemas.microsoft.com/office/drawing/2014/main" id="{E55F7B15-40AC-134C-9BEB-BA7C8B812E27}"/>
              </a:ext>
            </a:extLst>
          </p:cNvPr>
          <p:cNvSpPr/>
          <p:nvPr/>
        </p:nvSpPr>
        <p:spPr>
          <a:xfrm>
            <a:off x="4606614" y="2467284"/>
            <a:ext cx="2334638" cy="132782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DB402E-0C7C-2C4A-8589-649518A656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083" y="597491"/>
            <a:ext cx="4075962" cy="50674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A5CB3FC-5459-4A47-B449-38D7A4E41A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7822" y="970160"/>
            <a:ext cx="4770913" cy="4473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4906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4BDB243-CB91-1247-914E-E7398DE3DDEF}"/>
              </a:ext>
            </a:extLst>
          </p:cNvPr>
          <p:cNvSpPr txBox="1"/>
          <p:nvPr/>
        </p:nvSpPr>
        <p:spPr>
          <a:xfrm>
            <a:off x="149628" y="89194"/>
            <a:ext cx="12042372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Blip>
                <a:blip r:embed="rId2"/>
              </a:buBlip>
            </a:pPr>
            <a:r>
              <a:rPr lang="pt-BR" sz="4400" dirty="0"/>
              <a:t> Grande parte dos testes passaram a ser automatizadas</a:t>
            </a:r>
          </a:p>
          <a:p>
            <a:br>
              <a:rPr lang="en-US" sz="4400" dirty="0"/>
            </a:br>
            <a:endParaRPr lang="pt-BR" sz="4400" dirty="0"/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5F46C0E6-2A01-443A-A79B-2A03362165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429000"/>
            <a:ext cx="5711073" cy="2901023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44862D5C-2250-4317-ABA8-9B2274F3A9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346" y="1704110"/>
            <a:ext cx="4939698" cy="246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7303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200DA826-6CDE-42B1-95F2-9A9EAF9210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4430" y="1635399"/>
            <a:ext cx="4811423" cy="503683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4BDB243-CB91-1247-914E-E7398DE3DDEF}"/>
              </a:ext>
            </a:extLst>
          </p:cNvPr>
          <p:cNvSpPr txBox="1"/>
          <p:nvPr/>
        </p:nvSpPr>
        <p:spPr>
          <a:xfrm>
            <a:off x="149628" y="89194"/>
            <a:ext cx="1204237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Blip>
                <a:blip r:embed="rId3"/>
              </a:buBlip>
            </a:pPr>
            <a:r>
              <a:rPr lang="pt-BR" sz="4400" dirty="0"/>
              <a:t> Testes são implementados enquanto as funcionalidades são desenvolvidas</a:t>
            </a:r>
            <a:br>
              <a:rPr lang="en-US" sz="4400" dirty="0"/>
            </a:br>
            <a:endParaRPr lang="pt-BR" sz="4400" dirty="0"/>
          </a:p>
        </p:txBody>
      </p:sp>
    </p:spTree>
    <p:extLst>
      <p:ext uri="{BB962C8B-B14F-4D97-AF65-F5344CB8AC3E}">
        <p14:creationId xmlns:p14="http://schemas.microsoft.com/office/powerpoint/2010/main" val="29915606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4BDB243-CB91-1247-914E-E7398DE3DDEF}"/>
              </a:ext>
            </a:extLst>
          </p:cNvPr>
          <p:cNvSpPr txBox="1"/>
          <p:nvPr/>
        </p:nvSpPr>
        <p:spPr>
          <a:xfrm>
            <a:off x="149628" y="89194"/>
            <a:ext cx="12042372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Blip>
                <a:blip r:embed="rId2"/>
              </a:buBlip>
            </a:pPr>
            <a:r>
              <a:rPr lang="pt-BR" sz="4400" dirty="0"/>
              <a:t>Testes não são mais um instrumento exclusivo para detecção de bugs. Garantir que uma classe continuará funcionando após um bug ser corrigido em uma outra parte do sistema. </a:t>
            </a:r>
          </a:p>
          <a:p>
            <a:br>
              <a:rPr lang="en-US" sz="4400" dirty="0"/>
            </a:br>
            <a:endParaRPr lang="pt-BR" sz="4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EB444C9-5A2A-3F4E-BC78-A64EA9B886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1708" y="3025530"/>
            <a:ext cx="3753338" cy="3525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2417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4BDB243-CB91-1247-914E-E7398DE3DDEF}"/>
              </a:ext>
            </a:extLst>
          </p:cNvPr>
          <p:cNvSpPr txBox="1"/>
          <p:nvPr/>
        </p:nvSpPr>
        <p:spPr>
          <a:xfrm>
            <a:off x="149628" y="89194"/>
            <a:ext cx="12042372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Blip>
                <a:blip r:embed="rId2"/>
              </a:buBlip>
            </a:pPr>
            <a:r>
              <a:rPr lang="pt-BR" sz="4400" dirty="0"/>
              <a:t> Testes são também usados como documentação para o código de produção.</a:t>
            </a:r>
          </a:p>
          <a:p>
            <a:br>
              <a:rPr lang="en-US" sz="4400" dirty="0"/>
            </a:br>
            <a:endParaRPr lang="pt-BR" sz="4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E0060B4-6664-9D46-9F46-9D1ADD10E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9480" y="1560216"/>
            <a:ext cx="5693040" cy="4994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255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FE90BA8-A153-5841-BC24-FBD3D81DBB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9880" y="812469"/>
            <a:ext cx="8932240" cy="575797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4BDB243-CB91-1247-914E-E7398DE3DDEF}"/>
              </a:ext>
            </a:extLst>
          </p:cNvPr>
          <p:cNvSpPr txBox="1"/>
          <p:nvPr/>
        </p:nvSpPr>
        <p:spPr>
          <a:xfrm>
            <a:off x="149628" y="89194"/>
            <a:ext cx="1052545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Blip>
                <a:blip r:embed="rId4"/>
              </a:buBlip>
            </a:pPr>
            <a:r>
              <a:rPr lang="pt-BR" sz="4400" dirty="0"/>
              <a:t> Granularidade dos Testes</a:t>
            </a:r>
          </a:p>
          <a:p>
            <a:pPr marL="457200" indent="-457200">
              <a:buBlip>
                <a:blip r:embed="rId4"/>
              </a:buBlip>
            </a:pPr>
            <a:endParaRPr lang="pt-BR" sz="4400" dirty="0"/>
          </a:p>
        </p:txBody>
      </p:sp>
    </p:spTree>
    <p:extLst>
      <p:ext uri="{BB962C8B-B14F-4D97-AF65-F5344CB8AC3E}">
        <p14:creationId xmlns:p14="http://schemas.microsoft.com/office/powerpoint/2010/main" val="20322276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8E61DE9-6359-6E4B-9B50-024AD62390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5008" y="1773542"/>
            <a:ext cx="3505200" cy="40386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CA88FF3-D538-C748-9F93-09BE46B3CD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5900" y="1773542"/>
            <a:ext cx="3556000" cy="4368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CC8CED8-F8CC-E44B-9153-0A8FEA3063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792" y="1987510"/>
            <a:ext cx="3713052" cy="415483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C7B06D0-B365-194D-AFC7-7C72F4A77E00}"/>
              </a:ext>
            </a:extLst>
          </p:cNvPr>
          <p:cNvSpPr txBox="1"/>
          <p:nvPr/>
        </p:nvSpPr>
        <p:spPr>
          <a:xfrm>
            <a:off x="39765" y="1176078"/>
            <a:ext cx="40441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Blip>
                <a:blip r:embed="rId6"/>
              </a:buBlip>
            </a:pPr>
            <a:r>
              <a:rPr lang="pt-BR" sz="3600" dirty="0"/>
              <a:t>Teste de Sistema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4BAADE-8288-E24D-9173-C7FC8BD05A93}"/>
              </a:ext>
            </a:extLst>
          </p:cNvPr>
          <p:cNvSpPr txBox="1"/>
          <p:nvPr/>
        </p:nvSpPr>
        <p:spPr>
          <a:xfrm>
            <a:off x="3961846" y="1193019"/>
            <a:ext cx="42683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Blip>
                <a:blip r:embed="rId6"/>
              </a:buBlip>
            </a:pPr>
            <a:r>
              <a:rPr lang="pt-BR" sz="3600" dirty="0"/>
              <a:t>Teste de Integração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77B0894-DFFC-1542-9090-A47CA5EE5A77}"/>
              </a:ext>
            </a:extLst>
          </p:cNvPr>
          <p:cNvSpPr txBox="1"/>
          <p:nvPr/>
        </p:nvSpPr>
        <p:spPr>
          <a:xfrm>
            <a:off x="8339632" y="1176079"/>
            <a:ext cx="42683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Blip>
                <a:blip r:embed="rId6"/>
              </a:buBlip>
            </a:pPr>
            <a:r>
              <a:rPr lang="pt-BR" sz="3600" dirty="0"/>
              <a:t>Teste de Unidade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3FB60B-9144-8B47-B458-39153CFA689C}"/>
              </a:ext>
            </a:extLst>
          </p:cNvPr>
          <p:cNvSpPr txBox="1"/>
          <p:nvPr/>
        </p:nvSpPr>
        <p:spPr>
          <a:xfrm>
            <a:off x="149628" y="89194"/>
            <a:ext cx="1052545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Blip>
                <a:blip r:embed="rId6"/>
              </a:buBlip>
            </a:pPr>
            <a:r>
              <a:rPr lang="pt-BR" sz="4400" dirty="0"/>
              <a:t>Escopo dos Testes</a:t>
            </a:r>
          </a:p>
          <a:p>
            <a:pPr marL="457200" indent="-457200">
              <a:buBlip>
                <a:blip r:embed="rId6"/>
              </a:buBlip>
            </a:pPr>
            <a:endParaRPr lang="pt-BR" sz="4400" dirty="0"/>
          </a:p>
        </p:txBody>
      </p:sp>
    </p:spTree>
    <p:extLst>
      <p:ext uri="{BB962C8B-B14F-4D97-AF65-F5344CB8AC3E}">
        <p14:creationId xmlns:p14="http://schemas.microsoft.com/office/powerpoint/2010/main" val="41295903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AFADB7B4-3742-B841-94AC-BCB11F4A2904}"/>
              </a:ext>
            </a:extLst>
          </p:cNvPr>
          <p:cNvSpPr txBox="1"/>
          <p:nvPr/>
        </p:nvSpPr>
        <p:spPr>
          <a:xfrm>
            <a:off x="377818" y="204536"/>
            <a:ext cx="7495378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Blip>
                <a:blip r:embed="rId3"/>
              </a:buBlip>
            </a:pPr>
            <a:r>
              <a:rPr lang="pt-BR" sz="4800" dirty="0"/>
              <a:t>Teste de Unidade</a:t>
            </a:r>
          </a:p>
          <a:p>
            <a:pPr marL="914400" lvl="1" indent="-457200">
              <a:buBlip>
                <a:blip r:embed="rId3"/>
              </a:buBlip>
            </a:pPr>
            <a:r>
              <a:rPr lang="pt-BR" sz="3200" dirty="0"/>
              <a:t>São testes </a:t>
            </a:r>
            <a:r>
              <a:rPr lang="pt-BR" sz="3200" b="1" i="1" dirty="0"/>
              <a:t>automatizados</a:t>
            </a:r>
            <a:r>
              <a:rPr lang="pt-BR" sz="3200" dirty="0"/>
              <a:t> de pequenas </a:t>
            </a:r>
            <a:r>
              <a:rPr lang="pt-BR" sz="3200" b="1" i="1" dirty="0"/>
              <a:t>unidades</a:t>
            </a:r>
            <a:r>
              <a:rPr lang="pt-BR" sz="3200" dirty="0"/>
              <a:t> de código, que são testadas de forma isolada.</a:t>
            </a:r>
          </a:p>
          <a:p>
            <a:pPr marL="914400" lvl="1" indent="-457200">
              <a:buBlip>
                <a:blip r:embed="rId3"/>
              </a:buBlip>
            </a:pPr>
            <a:r>
              <a:rPr lang="pt-BR" sz="3200" dirty="0"/>
              <a:t>Mas como definir unidade?</a:t>
            </a:r>
          </a:p>
          <a:p>
            <a:pPr marL="1371600" lvl="2" indent="-457200">
              <a:buBlip>
                <a:blip r:embed="rId3"/>
              </a:buBlip>
            </a:pPr>
            <a:r>
              <a:rPr lang="pt-BR" sz="3200" dirty="0"/>
              <a:t> Uma classes?</a:t>
            </a:r>
          </a:p>
          <a:p>
            <a:pPr marL="1371600" lvl="2" indent="-457200">
              <a:buBlip>
                <a:blip r:embed="rId3"/>
              </a:buBlip>
            </a:pPr>
            <a:r>
              <a:rPr lang="pt-BR" sz="3200" dirty="0"/>
              <a:t> Um método?</a:t>
            </a:r>
          </a:p>
          <a:p>
            <a:pPr marL="1371600" lvl="2" indent="-457200">
              <a:buBlip>
                <a:blip r:embed="rId3"/>
              </a:buBlip>
            </a:pPr>
            <a:r>
              <a:rPr lang="pt-BR" sz="3200" dirty="0"/>
              <a:t> </a:t>
            </a:r>
            <a:r>
              <a:rPr lang="pt-BR" sz="3200" b="1" i="1" dirty="0"/>
              <a:t>Algumas </a:t>
            </a:r>
            <a:r>
              <a:rPr lang="pt-BR" sz="3200" dirty="0"/>
              <a:t>classes?</a:t>
            </a:r>
          </a:p>
          <a:p>
            <a:pPr marL="1371600" lvl="2" indent="-457200">
              <a:buBlip>
                <a:blip r:embed="rId3"/>
              </a:buBlip>
            </a:pPr>
            <a:r>
              <a:rPr lang="pt-BR" sz="3200" dirty="0"/>
              <a:t> Normalmente uma unidade é uma classe (e todos os seus métodos).</a:t>
            </a:r>
            <a:endParaRPr lang="pt-BR" sz="48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700A600-3BF5-BE49-A2D9-FD69F8149E9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844" t="28765" r="20155" b="31407"/>
          <a:stretch/>
        </p:blipFill>
        <p:spPr>
          <a:xfrm>
            <a:off x="7873196" y="0"/>
            <a:ext cx="4132372" cy="15696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E8DA581-ACB6-364F-9F33-A422B3090F1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9664"/>
          <a:stretch/>
        </p:blipFill>
        <p:spPr>
          <a:xfrm>
            <a:off x="8854996" y="4384714"/>
            <a:ext cx="3114958" cy="2473286"/>
          </a:xfrm>
          <a:prstGeom prst="rect">
            <a:avLst/>
          </a:prstGeom>
        </p:spPr>
      </p:pic>
      <p:sp>
        <p:nvSpPr>
          <p:cNvPr id="4" name="Up Arrow 3">
            <a:extLst>
              <a:ext uri="{FF2B5EF4-FFF2-40B4-BE49-F238E27FC236}">
                <a16:creationId xmlns:a16="http://schemas.microsoft.com/office/drawing/2014/main" id="{7787AA38-9A01-6644-8974-B5010B39A3F2}"/>
              </a:ext>
            </a:extLst>
          </p:cNvPr>
          <p:cNvSpPr/>
          <p:nvPr/>
        </p:nvSpPr>
        <p:spPr>
          <a:xfrm>
            <a:off x="10158122" y="1774196"/>
            <a:ext cx="508707" cy="1364926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Oval Callout 6">
            <a:extLst>
              <a:ext uri="{FF2B5EF4-FFF2-40B4-BE49-F238E27FC236}">
                <a16:creationId xmlns:a16="http://schemas.microsoft.com/office/drawing/2014/main" id="{40D23D1D-4811-A24B-9A1D-1F8E5FC1EF35}"/>
              </a:ext>
            </a:extLst>
          </p:cNvPr>
          <p:cNvSpPr/>
          <p:nvPr/>
        </p:nvSpPr>
        <p:spPr>
          <a:xfrm>
            <a:off x="6852352" y="1704693"/>
            <a:ext cx="3023489" cy="2262664"/>
          </a:xfrm>
          <a:prstGeom prst="wedgeEllipseCallout">
            <a:avLst>
              <a:gd name="adj1" fmla="val 34756"/>
              <a:gd name="adj2" fmla="val 58740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dirty="0">
                <a:solidFill>
                  <a:schemeClr val="tx1"/>
                </a:solidFill>
              </a:rPr>
              <a:t>Eu entendi a Referência!</a:t>
            </a:r>
          </a:p>
        </p:txBody>
      </p:sp>
    </p:spTree>
    <p:extLst>
      <p:ext uri="{BB962C8B-B14F-4D97-AF65-F5344CB8AC3E}">
        <p14:creationId xmlns:p14="http://schemas.microsoft.com/office/powerpoint/2010/main" val="3703370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EF0BC91E-A9B5-45F0-929F-61FA74EDD9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6656" y="152559"/>
            <a:ext cx="5258687" cy="655288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5940589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AFADB7B4-3742-B841-94AC-BCB11F4A2904}"/>
              </a:ext>
            </a:extLst>
          </p:cNvPr>
          <p:cNvSpPr txBox="1"/>
          <p:nvPr/>
        </p:nvSpPr>
        <p:spPr>
          <a:xfrm>
            <a:off x="108311" y="204536"/>
            <a:ext cx="7764885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Blip>
                <a:blip r:embed="rId3"/>
              </a:buBlip>
            </a:pPr>
            <a:r>
              <a:rPr lang="pt-BR" sz="5400" dirty="0"/>
              <a:t>Teste de Unidade</a:t>
            </a:r>
          </a:p>
          <a:p>
            <a:pPr marL="914400" lvl="1" indent="-457200">
              <a:buBlip>
                <a:blip r:embed="rId3"/>
              </a:buBlip>
            </a:pPr>
            <a:r>
              <a:rPr lang="pt-BR" sz="3600" dirty="0"/>
              <a:t>É um </a:t>
            </a:r>
            <a:r>
              <a:rPr lang="pt-BR" sz="3600" b="1" i="1" dirty="0"/>
              <a:t>programa</a:t>
            </a:r>
            <a:r>
              <a:rPr lang="pt-BR" sz="3600" dirty="0"/>
              <a:t> que chama métodos de uma classe (sendo testada) e verifica se eles retornam os resultados esperados. </a:t>
            </a:r>
          </a:p>
          <a:p>
            <a:pPr marL="914400" lvl="1" indent="-457200">
              <a:buBlip>
                <a:blip r:embed="rId3"/>
              </a:buBlip>
            </a:pPr>
            <a:r>
              <a:rPr lang="pt-BR" sz="3600" dirty="0"/>
              <a:t>O código de um sistema pode ser dividido em: </a:t>
            </a:r>
          </a:p>
          <a:p>
            <a:pPr marL="1371600" lvl="2" indent="-457200">
              <a:buBlip>
                <a:blip r:embed="rId3"/>
              </a:buBlip>
            </a:pPr>
            <a:r>
              <a:rPr lang="pt-BR" sz="3600" dirty="0"/>
              <a:t>Um conjunto de </a:t>
            </a:r>
            <a:r>
              <a:rPr lang="pt-BR" sz="3600" b="1" dirty="0"/>
              <a:t>classes com os requisitos</a:t>
            </a:r>
          </a:p>
          <a:p>
            <a:pPr marL="1371600" lvl="2" indent="-457200">
              <a:buBlip>
                <a:blip r:embed="rId3"/>
              </a:buBlip>
            </a:pPr>
            <a:r>
              <a:rPr lang="pt-BR" sz="3600" dirty="0"/>
              <a:t>Um conjunto de </a:t>
            </a:r>
            <a:r>
              <a:rPr lang="pt-BR" sz="3600" b="1" dirty="0"/>
              <a:t>classes de testes 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34E4D23-771B-364A-A6DE-F2AC480E6E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1507" y="4413191"/>
            <a:ext cx="4210493" cy="1065007"/>
          </a:xfrm>
          <a:prstGeom prst="rect">
            <a:avLst/>
          </a:prstGeom>
        </p:spPr>
      </p:pic>
      <p:sp>
        <p:nvSpPr>
          <p:cNvPr id="3" name="Right Brace 2">
            <a:extLst>
              <a:ext uri="{FF2B5EF4-FFF2-40B4-BE49-F238E27FC236}">
                <a16:creationId xmlns:a16="http://schemas.microsoft.com/office/drawing/2014/main" id="{5F2EEF3E-F239-AD40-AC86-CE94A6B0A223}"/>
              </a:ext>
            </a:extLst>
          </p:cNvPr>
          <p:cNvSpPr/>
          <p:nvPr/>
        </p:nvSpPr>
        <p:spPr>
          <a:xfrm>
            <a:off x="7464056" y="4427571"/>
            <a:ext cx="680484" cy="222589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18FE978-4CBE-5E46-810D-8D541ACD60D6}"/>
              </a:ext>
            </a:extLst>
          </p:cNvPr>
          <p:cNvSpPr/>
          <p:nvPr/>
        </p:nvSpPr>
        <p:spPr>
          <a:xfrm>
            <a:off x="7464056" y="5480578"/>
            <a:ext cx="449913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2"/>
            <a:r>
              <a:rPr lang="pt-BR" sz="2400" dirty="0"/>
              <a:t>Lembre-se da estrutura de diretórios do </a:t>
            </a:r>
            <a:r>
              <a:rPr lang="pt-BR" sz="2400" dirty="0" err="1"/>
              <a:t>Maven</a:t>
            </a:r>
            <a:endParaRPr lang="pt-BR" sz="24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F2FFCAF-E610-E847-A110-33BD22769E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04298" y="0"/>
            <a:ext cx="4381984" cy="2225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4943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AFADB7B4-3742-B841-94AC-BCB11F4A2904}"/>
              </a:ext>
            </a:extLst>
          </p:cNvPr>
          <p:cNvSpPr txBox="1"/>
          <p:nvPr/>
        </p:nvSpPr>
        <p:spPr>
          <a:xfrm>
            <a:off x="377818" y="204536"/>
            <a:ext cx="7490275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Blip>
                <a:blip r:embed="rId2"/>
              </a:buBlip>
            </a:pPr>
            <a:r>
              <a:rPr lang="pt-BR" sz="4800" dirty="0"/>
              <a:t>Teste </a:t>
            </a:r>
            <a:r>
              <a:rPr lang="pt-BR" sz="4800" dirty="0" err="1"/>
              <a:t>Mock</a:t>
            </a:r>
            <a:endParaRPr lang="pt-BR" sz="4800" dirty="0"/>
          </a:p>
          <a:p>
            <a:pPr marL="914400" lvl="1" indent="-457200">
              <a:buBlip>
                <a:blip r:embed="rId2"/>
              </a:buBlip>
            </a:pPr>
            <a:r>
              <a:rPr lang="pt-BR" sz="4800" dirty="0"/>
              <a:t> </a:t>
            </a:r>
            <a:r>
              <a:rPr lang="pt-BR" sz="4000" dirty="0"/>
              <a:t>Como testar uma classe que depende de outra classe que ainda </a:t>
            </a:r>
            <a:r>
              <a:rPr lang="pt-BR" sz="4000" b="1" i="1" dirty="0"/>
              <a:t>não foi implementada </a:t>
            </a:r>
            <a:r>
              <a:rPr lang="pt-BR" sz="4000" dirty="0"/>
              <a:t> ou </a:t>
            </a:r>
            <a:r>
              <a:rPr lang="pt-BR" sz="4000" b="1" i="1" dirty="0"/>
              <a:t>depende de acesso externo</a:t>
            </a:r>
            <a:r>
              <a:rPr lang="pt-BR" sz="4000" dirty="0"/>
              <a:t>?</a:t>
            </a:r>
            <a:endParaRPr lang="pt-BR" sz="4800" dirty="0"/>
          </a:p>
          <a:p>
            <a:pPr marL="914400" lvl="1" indent="-457200">
              <a:buBlip>
                <a:blip r:embed="rId2"/>
              </a:buBlip>
            </a:pPr>
            <a:r>
              <a:rPr lang="pt-BR" sz="4800" dirty="0"/>
              <a:t> Podemos usar os </a:t>
            </a:r>
            <a:r>
              <a:rPr lang="pt-BR" sz="4800" b="1" i="1" dirty="0" err="1"/>
              <a:t>mock</a:t>
            </a:r>
            <a:r>
              <a:rPr lang="pt-BR" sz="4800" b="1" i="1" dirty="0"/>
              <a:t> </a:t>
            </a:r>
            <a:r>
              <a:rPr lang="pt-BR" sz="4800" b="1" i="1" dirty="0" err="1"/>
              <a:t>objects</a:t>
            </a:r>
            <a:r>
              <a:rPr lang="pt-BR" sz="4800" dirty="0"/>
              <a:t> para “imitar” outras classes</a:t>
            </a:r>
            <a:endParaRPr lang="pt-BR" sz="40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38B3FA6-AC49-2045-B5C4-C0920B9029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6566" y="0"/>
            <a:ext cx="4125433" cy="4125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7469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962B080-F7E0-F64F-B55A-E770617D30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3921" y="41785"/>
            <a:ext cx="2552342" cy="318267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FADB7B4-3742-B841-94AC-BCB11F4A2904}"/>
              </a:ext>
            </a:extLst>
          </p:cNvPr>
          <p:cNvSpPr txBox="1"/>
          <p:nvPr/>
        </p:nvSpPr>
        <p:spPr>
          <a:xfrm>
            <a:off x="377818" y="204536"/>
            <a:ext cx="8170759" cy="587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Blip>
                <a:blip r:embed="rId3"/>
              </a:buBlip>
            </a:pPr>
            <a:r>
              <a:rPr lang="pt-BR" sz="4800" dirty="0"/>
              <a:t>Teste </a:t>
            </a:r>
            <a:r>
              <a:rPr lang="pt-BR" sz="4800" dirty="0" err="1"/>
              <a:t>Mock</a:t>
            </a:r>
            <a:endParaRPr lang="pt-BR" sz="4800" dirty="0"/>
          </a:p>
          <a:p>
            <a:pPr marL="914400" lvl="1" indent="-457200">
              <a:buBlip>
                <a:blip r:embed="rId3"/>
              </a:buBlip>
            </a:pPr>
            <a:r>
              <a:rPr lang="pt-BR" sz="4800" dirty="0"/>
              <a:t> </a:t>
            </a:r>
            <a:r>
              <a:rPr lang="pt-BR" sz="4000" dirty="0"/>
              <a:t>Considere que você deseja criar instâncias de “Inimigos” em um jogo (</a:t>
            </a:r>
            <a:r>
              <a:rPr lang="pt-BR" sz="4000" dirty="0" err="1"/>
              <a:t>Dark</a:t>
            </a:r>
            <a:r>
              <a:rPr lang="pt-BR" sz="4000" dirty="0"/>
              <a:t> Souls, por exemplo).</a:t>
            </a:r>
          </a:p>
          <a:p>
            <a:pPr marL="914400" lvl="1" indent="-457200">
              <a:buBlip>
                <a:blip r:embed="rId3"/>
              </a:buBlip>
            </a:pPr>
            <a:r>
              <a:rPr lang="pt-BR" sz="4000" dirty="0"/>
              <a:t> Os dados se encontram em um servidor remoto. </a:t>
            </a:r>
          </a:p>
          <a:p>
            <a:pPr marL="914400" lvl="1" indent="-457200">
              <a:buBlip>
                <a:blip r:embed="rId3"/>
              </a:buBlip>
            </a:pPr>
            <a:r>
              <a:rPr lang="pt-BR" sz="4000" dirty="0"/>
              <a:t> Ainda não temos a conexão com esse serviço. Mas conhecemos o JSON que é retornado</a:t>
            </a:r>
          </a:p>
        </p:txBody>
      </p:sp>
      <p:sp>
        <p:nvSpPr>
          <p:cNvPr id="7" name="Up Arrow 6">
            <a:extLst>
              <a:ext uri="{FF2B5EF4-FFF2-40B4-BE49-F238E27FC236}">
                <a16:creationId xmlns:a16="http://schemas.microsoft.com/office/drawing/2014/main" id="{1360A9A4-A3D6-D94C-B254-A60D56B60D4E}"/>
              </a:ext>
            </a:extLst>
          </p:cNvPr>
          <p:cNvSpPr/>
          <p:nvPr/>
        </p:nvSpPr>
        <p:spPr>
          <a:xfrm>
            <a:off x="10041786" y="3224463"/>
            <a:ext cx="657004" cy="1101061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F6C082B-6790-774F-9500-0EEAC3EF4812}"/>
              </a:ext>
            </a:extLst>
          </p:cNvPr>
          <p:cNvSpPr/>
          <p:nvPr/>
        </p:nvSpPr>
        <p:spPr>
          <a:xfrm>
            <a:off x="377818" y="4104167"/>
            <a:ext cx="11814182" cy="2549297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203738-D2B3-0B4E-AAA8-3B2B6551B2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49832" y="4537940"/>
            <a:ext cx="3040911" cy="2018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7776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D5DA3E4-E6DF-AC42-A80C-FE907DBE39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6181" y="3789348"/>
            <a:ext cx="2217393" cy="276500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FADB7B4-3742-B841-94AC-BCB11F4A2904}"/>
              </a:ext>
            </a:extLst>
          </p:cNvPr>
          <p:cNvSpPr txBox="1"/>
          <p:nvPr/>
        </p:nvSpPr>
        <p:spPr>
          <a:xfrm>
            <a:off x="377818" y="204536"/>
            <a:ext cx="8170759" cy="587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Blip>
                <a:blip r:embed="rId3"/>
              </a:buBlip>
            </a:pPr>
            <a:r>
              <a:rPr lang="pt-BR" sz="4800" dirty="0"/>
              <a:t>Teste </a:t>
            </a:r>
            <a:r>
              <a:rPr lang="pt-BR" sz="4800" dirty="0" err="1"/>
              <a:t>Mock</a:t>
            </a:r>
            <a:endParaRPr lang="pt-BR" sz="4800" dirty="0"/>
          </a:p>
          <a:p>
            <a:pPr marL="914400" lvl="1" indent="-457200">
              <a:buBlip>
                <a:blip r:embed="rId3"/>
              </a:buBlip>
            </a:pPr>
            <a:r>
              <a:rPr lang="pt-BR" sz="4800" dirty="0"/>
              <a:t> </a:t>
            </a:r>
            <a:r>
              <a:rPr lang="pt-BR" sz="4000" dirty="0"/>
              <a:t>Assim, podemos “imitar” esse serviço e devolver, de forma trivial, um JSON com dados de um inimigo.</a:t>
            </a:r>
          </a:p>
          <a:p>
            <a:pPr marL="914400" lvl="1" indent="-457200">
              <a:buBlip>
                <a:blip r:embed="rId3"/>
              </a:buBlip>
            </a:pPr>
            <a:r>
              <a:rPr lang="pt-BR" sz="4000" dirty="0"/>
              <a:t> Com esse retorno, podemos seguir testando a nossa classe responsável por ler o JSON e criar a instância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46C3F41-FE4B-3141-8C3E-E60520ED3DD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616" t="20611" r="32326" b="20088"/>
          <a:stretch/>
        </p:blipFill>
        <p:spPr>
          <a:xfrm>
            <a:off x="8867555" y="204536"/>
            <a:ext cx="2247311" cy="1900711"/>
          </a:xfrm>
          <a:prstGeom prst="rect">
            <a:avLst/>
          </a:prstGeom>
        </p:spPr>
      </p:pic>
      <p:sp>
        <p:nvSpPr>
          <p:cNvPr id="5" name="Up Arrow 4">
            <a:extLst>
              <a:ext uri="{FF2B5EF4-FFF2-40B4-BE49-F238E27FC236}">
                <a16:creationId xmlns:a16="http://schemas.microsoft.com/office/drawing/2014/main" id="{58568995-5532-A541-BA0D-2DB5DC77E922}"/>
              </a:ext>
            </a:extLst>
          </p:cNvPr>
          <p:cNvSpPr/>
          <p:nvPr/>
        </p:nvSpPr>
        <p:spPr>
          <a:xfrm rot="10800000">
            <a:off x="9662708" y="2593271"/>
            <a:ext cx="657004" cy="1101061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3D563B2-86B5-A849-AF2A-D2D746DA3167}"/>
              </a:ext>
            </a:extLst>
          </p:cNvPr>
          <p:cNvSpPr/>
          <p:nvPr/>
        </p:nvSpPr>
        <p:spPr>
          <a:xfrm>
            <a:off x="8548578" y="1"/>
            <a:ext cx="2874792" cy="3584812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298901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AFADB7B4-3742-B841-94AC-BCB11F4A2904}"/>
              </a:ext>
            </a:extLst>
          </p:cNvPr>
          <p:cNvSpPr txBox="1"/>
          <p:nvPr/>
        </p:nvSpPr>
        <p:spPr>
          <a:xfrm>
            <a:off x="377818" y="204536"/>
            <a:ext cx="1057459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Blip>
                <a:blip r:embed="rId3"/>
              </a:buBlip>
            </a:pPr>
            <a:r>
              <a:rPr lang="pt-BR" sz="4800" dirty="0"/>
              <a:t>Teste </a:t>
            </a:r>
            <a:r>
              <a:rPr lang="pt-BR" sz="4800" dirty="0" err="1"/>
              <a:t>Mock</a:t>
            </a:r>
            <a:endParaRPr lang="pt-BR" sz="4800" dirty="0"/>
          </a:p>
          <a:p>
            <a:pPr marL="457200" indent="-457200">
              <a:buBlip>
                <a:blip r:embed="rId3"/>
              </a:buBlip>
            </a:pPr>
            <a:endParaRPr lang="pt-BR" sz="4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9EE8BD9-FE98-FC4D-A0F4-18FDF8C301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2999" y="1"/>
            <a:ext cx="3429000" cy="3429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55A7815-8E75-7E47-A8D5-AC738A59C2F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0723"/>
          <a:stretch/>
        </p:blipFill>
        <p:spPr>
          <a:xfrm>
            <a:off x="9729582" y="5005884"/>
            <a:ext cx="2182707" cy="1712758"/>
          </a:xfrm>
          <a:prstGeom prst="rect">
            <a:avLst/>
          </a:prstGeom>
        </p:spPr>
      </p:pic>
      <p:sp>
        <p:nvSpPr>
          <p:cNvPr id="6" name="Up Arrow 5">
            <a:extLst>
              <a:ext uri="{FF2B5EF4-FFF2-40B4-BE49-F238E27FC236}">
                <a16:creationId xmlns:a16="http://schemas.microsoft.com/office/drawing/2014/main" id="{0C37082C-544F-6C49-B36C-8B4D48B81BCC}"/>
              </a:ext>
            </a:extLst>
          </p:cNvPr>
          <p:cNvSpPr/>
          <p:nvPr/>
        </p:nvSpPr>
        <p:spPr>
          <a:xfrm>
            <a:off x="10458767" y="3534979"/>
            <a:ext cx="508707" cy="1364926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A52C32-1000-9D47-A007-D2B0314EC4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62450" y="2389750"/>
            <a:ext cx="4328892" cy="432889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BD08CE0-3556-1E4C-AC37-077512A9FA7C}"/>
              </a:ext>
            </a:extLst>
          </p:cNvPr>
          <p:cNvSpPr txBox="1"/>
          <p:nvPr/>
        </p:nvSpPr>
        <p:spPr>
          <a:xfrm>
            <a:off x="377818" y="204536"/>
            <a:ext cx="8170759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Blip>
                <a:blip r:embed="rId3"/>
              </a:buBlip>
            </a:pPr>
            <a:r>
              <a:rPr lang="pt-BR" sz="4800" dirty="0"/>
              <a:t>Teste </a:t>
            </a:r>
            <a:r>
              <a:rPr lang="pt-BR" sz="4800" dirty="0" err="1"/>
              <a:t>Mock</a:t>
            </a:r>
            <a:endParaRPr lang="pt-BR" sz="4800" dirty="0"/>
          </a:p>
          <a:p>
            <a:pPr marL="914400" lvl="1" indent="-457200">
              <a:buBlip>
                <a:blip r:embed="rId3"/>
              </a:buBlip>
            </a:pPr>
            <a:r>
              <a:rPr lang="pt-BR" sz="4800" dirty="0"/>
              <a:t> </a:t>
            </a:r>
            <a:r>
              <a:rPr lang="pt-BR" sz="4000" dirty="0"/>
              <a:t>Semelhante a forma que carros são testados em batidas</a:t>
            </a:r>
          </a:p>
        </p:txBody>
      </p:sp>
      <p:sp>
        <p:nvSpPr>
          <p:cNvPr id="9" name="Oval Callout 8">
            <a:extLst>
              <a:ext uri="{FF2B5EF4-FFF2-40B4-BE49-F238E27FC236}">
                <a16:creationId xmlns:a16="http://schemas.microsoft.com/office/drawing/2014/main" id="{FC05A798-4D90-144C-8CB2-652023DC0597}"/>
              </a:ext>
            </a:extLst>
          </p:cNvPr>
          <p:cNvSpPr/>
          <p:nvPr/>
        </p:nvSpPr>
        <p:spPr>
          <a:xfrm>
            <a:off x="6944850" y="3719988"/>
            <a:ext cx="2883473" cy="1569660"/>
          </a:xfrm>
          <a:prstGeom prst="wedgeEllipseCallout">
            <a:avLst>
              <a:gd name="adj1" fmla="val 43057"/>
              <a:gd name="adj2" fmla="val 68556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2800" dirty="0">
                <a:solidFill>
                  <a:schemeClr val="tx1"/>
                </a:solidFill>
              </a:rPr>
              <a:t>Eu entendi a Referência!</a:t>
            </a:r>
          </a:p>
        </p:txBody>
      </p:sp>
    </p:spTree>
    <p:extLst>
      <p:ext uri="{BB962C8B-B14F-4D97-AF65-F5344CB8AC3E}">
        <p14:creationId xmlns:p14="http://schemas.microsoft.com/office/powerpoint/2010/main" val="29586012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FC98A43-3CB2-1443-93CC-0C46802955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6882" y="0"/>
            <a:ext cx="4245118" cy="386407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618CC49-AD92-7340-BDFD-77A0C787AA91}"/>
              </a:ext>
            </a:extLst>
          </p:cNvPr>
          <p:cNvSpPr txBox="1"/>
          <p:nvPr/>
        </p:nvSpPr>
        <p:spPr>
          <a:xfrm>
            <a:off x="181997" y="0"/>
            <a:ext cx="7764885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Blip>
                <a:blip r:embed="rId3"/>
              </a:buBlip>
            </a:pPr>
            <a:r>
              <a:rPr lang="pt-BR" sz="5400" dirty="0"/>
              <a:t>Teste de Integração</a:t>
            </a:r>
          </a:p>
          <a:p>
            <a:pPr marL="914400" lvl="1" indent="-457200">
              <a:buBlip>
                <a:blip r:embed="rId3"/>
              </a:buBlip>
            </a:pPr>
            <a:r>
              <a:rPr lang="pt-BR" sz="3600" dirty="0"/>
              <a:t> Estamos interessados em testar várias classes do software, a fim de testar uma funcionalidade completa.</a:t>
            </a:r>
          </a:p>
          <a:p>
            <a:pPr marL="914400" lvl="1" indent="-457200">
              <a:buBlip>
                <a:blip r:embed="rId3"/>
              </a:buBlip>
            </a:pPr>
            <a:r>
              <a:rPr lang="pt-BR" sz="3600" b="1" dirty="0"/>
              <a:t> </a:t>
            </a:r>
            <a:r>
              <a:rPr lang="pt-BR" sz="3600" dirty="0"/>
              <a:t>Não é claro “quantas classes” devem estar integradas para se chamar “teste de integração” </a:t>
            </a:r>
          </a:p>
          <a:p>
            <a:pPr marL="914400" lvl="1" indent="-457200">
              <a:buBlip>
                <a:blip r:embed="rId3"/>
              </a:buBlip>
            </a:pPr>
            <a:r>
              <a:rPr lang="pt-BR" sz="3600" b="1" dirty="0"/>
              <a:t> </a:t>
            </a:r>
            <a:r>
              <a:rPr lang="pt-BR" sz="3600" dirty="0"/>
              <a:t>Um conceito importante é que não seu usa mais os </a:t>
            </a:r>
            <a:r>
              <a:rPr lang="pt-BR" sz="3600" dirty="0" err="1"/>
              <a:t>Mocks</a:t>
            </a:r>
            <a:r>
              <a:rPr lang="pt-BR" sz="3600" dirty="0"/>
              <a:t> (já queremos o sistema real)</a:t>
            </a:r>
            <a:endParaRPr lang="pt-BR" sz="3600" b="1" dirty="0"/>
          </a:p>
        </p:txBody>
      </p:sp>
    </p:spTree>
    <p:extLst>
      <p:ext uri="{BB962C8B-B14F-4D97-AF65-F5344CB8AC3E}">
        <p14:creationId xmlns:p14="http://schemas.microsoft.com/office/powerpoint/2010/main" val="16516963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618CC49-AD92-7340-BDFD-77A0C787AA91}"/>
              </a:ext>
            </a:extLst>
          </p:cNvPr>
          <p:cNvSpPr txBox="1"/>
          <p:nvPr/>
        </p:nvSpPr>
        <p:spPr>
          <a:xfrm>
            <a:off x="181997" y="0"/>
            <a:ext cx="776488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Blip>
                <a:blip r:embed="rId2"/>
              </a:buBlip>
            </a:pPr>
            <a:r>
              <a:rPr lang="pt-BR" sz="5400" dirty="0"/>
              <a:t>Teste de Integração</a:t>
            </a:r>
          </a:p>
          <a:p>
            <a:pPr marL="914400" lvl="1" indent="-457200">
              <a:buBlip>
                <a:blip r:embed="rId2"/>
              </a:buBlip>
            </a:pPr>
            <a:r>
              <a:rPr lang="pt-BR" sz="3600" dirty="0"/>
              <a:t> Alguns desenvolvedores consideram “teste de integração” apenas quando as classes testadas se encontram em pacotes diferentes</a:t>
            </a:r>
            <a:endParaRPr lang="pt-BR" sz="36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6BAB77E-9DD0-0F49-AD87-20D78E1167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9044" y="3429001"/>
            <a:ext cx="768096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97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AFADB7B4-3742-B841-94AC-BCB11F4A2904}"/>
              </a:ext>
            </a:extLst>
          </p:cNvPr>
          <p:cNvSpPr txBox="1"/>
          <p:nvPr/>
        </p:nvSpPr>
        <p:spPr>
          <a:xfrm>
            <a:off x="377818" y="204536"/>
            <a:ext cx="1057459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Blip>
                <a:blip r:embed="rId2"/>
              </a:buBlip>
            </a:pPr>
            <a:r>
              <a:rPr lang="pt-BR" sz="4800" dirty="0"/>
              <a:t>Teste Funcional</a:t>
            </a:r>
            <a:endParaRPr lang="pt-BR" sz="3600" dirty="0"/>
          </a:p>
          <a:p>
            <a:pPr marL="457200" indent="-457200">
              <a:buBlip>
                <a:blip r:embed="rId2"/>
              </a:buBlip>
            </a:pPr>
            <a:endParaRPr lang="pt-BR" sz="4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A934D0-839D-2546-8888-2842F7A7192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427"/>
          <a:stretch/>
        </p:blipFill>
        <p:spPr>
          <a:xfrm>
            <a:off x="5431872" y="204536"/>
            <a:ext cx="4293374" cy="6485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2504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AFADB7B4-3742-B841-94AC-BCB11F4A2904}"/>
              </a:ext>
            </a:extLst>
          </p:cNvPr>
          <p:cNvSpPr txBox="1"/>
          <p:nvPr/>
        </p:nvSpPr>
        <p:spPr>
          <a:xfrm>
            <a:off x="377818" y="204536"/>
            <a:ext cx="10574594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Blip>
                <a:blip r:embed="rId2"/>
              </a:buBlip>
            </a:pPr>
            <a:r>
              <a:rPr lang="pt-BR" sz="4800" dirty="0"/>
              <a:t>Teste Funcional</a:t>
            </a:r>
          </a:p>
          <a:p>
            <a:pPr marL="914400" lvl="1" indent="-457200">
              <a:buBlip>
                <a:blip r:embed="rId2"/>
              </a:buBlip>
            </a:pPr>
            <a:r>
              <a:rPr lang="pt-BR" sz="4400" dirty="0"/>
              <a:t> Verifica se funciona </a:t>
            </a:r>
            <a:r>
              <a:rPr lang="pt-BR" sz="4400" dirty="0">
                <a:sym typeface="Wingdings" pitchFamily="2" charset="2"/>
              </a:rPr>
              <a:t></a:t>
            </a:r>
          </a:p>
          <a:p>
            <a:pPr marL="914400" lvl="1" indent="-457200">
              <a:buBlip>
                <a:blip r:embed="rId2"/>
              </a:buBlip>
            </a:pPr>
            <a:r>
              <a:rPr lang="pt-BR" sz="4400" dirty="0">
                <a:sym typeface="Wingdings" pitchFamily="2" charset="2"/>
              </a:rPr>
              <a:t> Não importa a granularidade</a:t>
            </a:r>
          </a:p>
          <a:p>
            <a:pPr marL="914400" lvl="1" indent="-457200">
              <a:buBlip>
                <a:blip r:embed="rId2"/>
              </a:buBlip>
            </a:pPr>
            <a:r>
              <a:rPr lang="pt-BR" sz="4400" dirty="0">
                <a:sym typeface="Wingdings" pitchFamily="2" charset="2"/>
              </a:rPr>
              <a:t> Muitos desenvolvedores/</a:t>
            </a:r>
            <a:r>
              <a:rPr lang="pt-BR" sz="4400" dirty="0" err="1">
                <a:sym typeface="Wingdings" pitchFamily="2" charset="2"/>
              </a:rPr>
              <a:t>testers</a:t>
            </a:r>
            <a:r>
              <a:rPr lang="pt-BR" sz="4400" dirty="0">
                <a:sym typeface="Wingdings" pitchFamily="2" charset="2"/>
              </a:rPr>
              <a:t> usam o termo “Teste Funcional” para generalizar testes de unidade, integração, </a:t>
            </a:r>
            <a:r>
              <a:rPr lang="pt-BR" sz="4400" dirty="0" err="1">
                <a:sym typeface="Wingdings" pitchFamily="2" charset="2"/>
              </a:rPr>
              <a:t>mock</a:t>
            </a:r>
            <a:r>
              <a:rPr lang="pt-BR" sz="4400" dirty="0">
                <a:sym typeface="Wingdings" pitchFamily="2" charset="2"/>
              </a:rPr>
              <a:t>, e qualquer outro a nível de código.</a:t>
            </a:r>
          </a:p>
          <a:p>
            <a:pPr marL="914400" lvl="1" indent="-457200">
              <a:buBlip>
                <a:blip r:embed="rId2"/>
              </a:buBlip>
            </a:pPr>
            <a:endParaRPr lang="pt-BR" sz="3600" dirty="0"/>
          </a:p>
          <a:p>
            <a:pPr marL="457200" indent="-457200">
              <a:buBlip>
                <a:blip r:embed="rId2"/>
              </a:buBlip>
            </a:pPr>
            <a:endParaRPr lang="pt-BR" sz="4800" dirty="0"/>
          </a:p>
        </p:txBody>
      </p:sp>
    </p:spTree>
    <p:extLst>
      <p:ext uri="{BB962C8B-B14F-4D97-AF65-F5344CB8AC3E}">
        <p14:creationId xmlns:p14="http://schemas.microsoft.com/office/powerpoint/2010/main" val="21932983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AFADB7B4-3742-B841-94AC-BCB11F4A2904}"/>
              </a:ext>
            </a:extLst>
          </p:cNvPr>
          <p:cNvSpPr txBox="1"/>
          <p:nvPr/>
        </p:nvSpPr>
        <p:spPr>
          <a:xfrm>
            <a:off x="377818" y="204536"/>
            <a:ext cx="10574594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Blip>
                <a:blip r:embed="rId2"/>
              </a:buBlip>
            </a:pPr>
            <a:r>
              <a:rPr lang="pt-BR" sz="4800" dirty="0"/>
              <a:t>TDD – Test </a:t>
            </a:r>
            <a:r>
              <a:rPr lang="pt-BR" sz="4800" dirty="0" err="1"/>
              <a:t>Driven</a:t>
            </a:r>
            <a:r>
              <a:rPr lang="pt-BR" sz="4800" dirty="0"/>
              <a:t> </a:t>
            </a:r>
            <a:r>
              <a:rPr lang="pt-BR" sz="4800" dirty="0" err="1"/>
              <a:t>Development</a:t>
            </a:r>
            <a:endParaRPr lang="pt-BR" sz="4800" dirty="0"/>
          </a:p>
          <a:p>
            <a:pPr marL="914400" lvl="1" indent="-457200">
              <a:buBlip>
                <a:blip r:embed="rId2"/>
              </a:buBlip>
            </a:pPr>
            <a:r>
              <a:rPr lang="pt-BR" sz="4800" dirty="0"/>
              <a:t> </a:t>
            </a:r>
            <a:r>
              <a:rPr lang="pt-BR" sz="4000" dirty="0"/>
              <a:t>Técnica de desenvolvimento proposta na metodologia ágil XP (Extreme </a:t>
            </a:r>
            <a:r>
              <a:rPr lang="pt-BR" sz="4000" dirty="0" err="1"/>
              <a:t>Programming</a:t>
            </a:r>
            <a:r>
              <a:rPr lang="pt-BR" sz="4000" dirty="0"/>
              <a:t>) </a:t>
            </a:r>
          </a:p>
          <a:p>
            <a:pPr marL="914400" lvl="1" indent="-457200">
              <a:buBlip>
                <a:blip r:embed="rId2"/>
              </a:buBlip>
            </a:pPr>
            <a:r>
              <a:rPr lang="pt-BR" sz="4000" dirty="0"/>
              <a:t>  O código de teste é escrito antes do código da funcionalidade</a:t>
            </a:r>
          </a:p>
          <a:p>
            <a:pPr marL="914400" lvl="1" indent="-457200">
              <a:buBlip>
                <a:blip r:embed="rId2"/>
              </a:buBlip>
            </a:pPr>
            <a:r>
              <a:rPr lang="pt-BR" sz="4000" dirty="0"/>
              <a:t> </a:t>
            </a:r>
            <a:r>
              <a:rPr lang="pt-BR" sz="4000" dirty="0" err="1"/>
              <a:t>Eita</a:t>
            </a:r>
            <a:r>
              <a:rPr lang="pt-BR" sz="4000" dirty="0"/>
              <a:t>!</a:t>
            </a:r>
          </a:p>
          <a:p>
            <a:pPr marL="457200" indent="-457200">
              <a:buBlip>
                <a:blip r:embed="rId2"/>
              </a:buBlip>
            </a:pPr>
            <a:endParaRPr lang="pt-BR" sz="48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904ABEE-CB25-0542-BF56-1DE04C1A60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3882"/>
          <a:stretch/>
        </p:blipFill>
        <p:spPr>
          <a:xfrm>
            <a:off x="6883027" y="3429001"/>
            <a:ext cx="5308973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8083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6EDAEFA-B41D-824B-874B-3391FC2124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1700" y="175437"/>
            <a:ext cx="7193181" cy="6507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8898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AFADB7B4-3742-B841-94AC-BCB11F4A2904}"/>
              </a:ext>
            </a:extLst>
          </p:cNvPr>
          <p:cNvSpPr txBox="1"/>
          <p:nvPr/>
        </p:nvSpPr>
        <p:spPr>
          <a:xfrm>
            <a:off x="377818" y="204536"/>
            <a:ext cx="105745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Blip>
                <a:blip r:embed="rId2"/>
              </a:buBlip>
            </a:pPr>
            <a:r>
              <a:rPr lang="pt-BR" sz="4800" dirty="0"/>
              <a:t>TDD – Test </a:t>
            </a:r>
            <a:r>
              <a:rPr lang="pt-BR" sz="4800" dirty="0" err="1"/>
              <a:t>Driven</a:t>
            </a:r>
            <a:r>
              <a:rPr lang="pt-BR" sz="4800" dirty="0"/>
              <a:t> </a:t>
            </a:r>
            <a:r>
              <a:rPr lang="pt-BR" sz="4800" dirty="0" err="1"/>
              <a:t>Development</a:t>
            </a:r>
            <a:endParaRPr lang="pt-BR" sz="4800" dirty="0"/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FCB861FD-47BD-684A-9C8C-DE4692092A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577" r="17186"/>
          <a:stretch/>
        </p:blipFill>
        <p:spPr>
          <a:xfrm>
            <a:off x="2731761" y="1035533"/>
            <a:ext cx="5604164" cy="5793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9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AFADB7B4-3742-B841-94AC-BCB11F4A2904}"/>
              </a:ext>
            </a:extLst>
          </p:cNvPr>
          <p:cNvSpPr txBox="1"/>
          <p:nvPr/>
        </p:nvSpPr>
        <p:spPr>
          <a:xfrm>
            <a:off x="377818" y="204536"/>
            <a:ext cx="1057459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Blip>
                <a:blip r:embed="rId2"/>
              </a:buBlip>
            </a:pPr>
            <a:r>
              <a:rPr lang="pt-BR" sz="4800" dirty="0"/>
              <a:t>Teste </a:t>
            </a:r>
            <a:r>
              <a:rPr lang="pt-BR" sz="4800" dirty="0" err="1"/>
              <a:t>End-to-End</a:t>
            </a:r>
            <a:r>
              <a:rPr lang="pt-BR" sz="4800" dirty="0"/>
              <a:t> (Ponta a ponta)</a:t>
            </a:r>
          </a:p>
          <a:p>
            <a:pPr marL="914400" lvl="1" indent="-457200">
              <a:buBlip>
                <a:blip r:embed="rId2"/>
              </a:buBlip>
            </a:pPr>
            <a:r>
              <a:rPr lang="pt-BR" sz="4800" dirty="0"/>
              <a:t> Exemplo de teste automatizado da aplicação </a:t>
            </a:r>
            <a:r>
              <a:rPr lang="pt-BR" sz="4800" dirty="0" err="1"/>
              <a:t>Overleaf</a:t>
            </a:r>
            <a:r>
              <a:rPr lang="pt-BR" sz="4800" dirty="0"/>
              <a:t> com o framework </a:t>
            </a:r>
            <a:r>
              <a:rPr lang="pt-BR" sz="4800" dirty="0" err="1"/>
              <a:t>Selenium</a:t>
            </a:r>
            <a:r>
              <a:rPr lang="pt-BR" sz="4800" dirty="0"/>
              <a:t>.</a:t>
            </a:r>
          </a:p>
          <a:p>
            <a:pPr marL="457200" indent="-457200">
              <a:buBlip>
                <a:blip r:embed="rId2"/>
              </a:buBlip>
            </a:pPr>
            <a:endParaRPr lang="pt-BR" sz="4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085A2D-8013-7140-AE19-5A9B246A33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792207"/>
            <a:ext cx="5847907" cy="19365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1D7AB6A-C62E-974C-AEA3-50BA1BEE4C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3857" y="3690423"/>
            <a:ext cx="5387049" cy="2338074"/>
          </a:xfrm>
          <a:prstGeom prst="rect">
            <a:avLst/>
          </a:prstGeom>
        </p:spPr>
      </p:pic>
      <p:sp>
        <p:nvSpPr>
          <p:cNvPr id="2" name="Cross 1">
            <a:extLst>
              <a:ext uri="{FF2B5EF4-FFF2-40B4-BE49-F238E27FC236}">
                <a16:creationId xmlns:a16="http://schemas.microsoft.com/office/drawing/2014/main" id="{09DE4E49-FB91-8F47-A9AE-CE7270191D09}"/>
              </a:ext>
            </a:extLst>
          </p:cNvPr>
          <p:cNvSpPr/>
          <p:nvPr/>
        </p:nvSpPr>
        <p:spPr>
          <a:xfrm>
            <a:off x="5984631" y="4670091"/>
            <a:ext cx="715950" cy="678503"/>
          </a:xfrm>
          <a:prstGeom prst="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220056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TCC - Selenium - Atualizado" descr="TCC - Selenium - Atualizado">
            <a:hlinkClick r:id="" action="ppaction://media"/>
            <a:extLst>
              <a:ext uri="{FF2B5EF4-FFF2-40B4-BE49-F238E27FC236}">
                <a16:creationId xmlns:a16="http://schemas.microsoft.com/office/drawing/2014/main" id="{5E5912B9-3D5C-6242-A438-03E1D9B1C5B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25019" y="520323"/>
            <a:ext cx="10341961" cy="5817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283450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AFADB7B4-3742-B841-94AC-BCB11F4A2904}"/>
              </a:ext>
            </a:extLst>
          </p:cNvPr>
          <p:cNvSpPr txBox="1"/>
          <p:nvPr/>
        </p:nvSpPr>
        <p:spPr>
          <a:xfrm>
            <a:off x="377818" y="204536"/>
            <a:ext cx="10574594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Blip>
                <a:blip r:embed="rId2"/>
              </a:buBlip>
            </a:pPr>
            <a:r>
              <a:rPr lang="pt-BR" sz="4800" dirty="0"/>
              <a:t>Teste de Caixa Preta</a:t>
            </a:r>
          </a:p>
          <a:p>
            <a:pPr marL="914400" lvl="1" indent="-457200">
              <a:buBlip>
                <a:blip r:embed="rId2"/>
              </a:buBlip>
            </a:pPr>
            <a:r>
              <a:rPr lang="pt-BR" sz="4800" dirty="0"/>
              <a:t> Não é conhecida a estrutura interna</a:t>
            </a:r>
          </a:p>
          <a:p>
            <a:pPr marL="914400" lvl="1" indent="-457200">
              <a:buBlip>
                <a:blip r:embed="rId2"/>
              </a:buBlip>
            </a:pPr>
            <a:endParaRPr lang="pt-BR" sz="4800" dirty="0"/>
          </a:p>
          <a:p>
            <a:pPr marL="914400" lvl="1" indent="-457200">
              <a:buBlip>
                <a:blip r:embed="rId2"/>
              </a:buBlip>
            </a:pPr>
            <a:endParaRPr lang="pt-BR" sz="4800" dirty="0"/>
          </a:p>
          <a:p>
            <a:pPr marL="914400" lvl="1" indent="-457200">
              <a:buBlip>
                <a:blip r:embed="rId2"/>
              </a:buBlip>
            </a:pPr>
            <a:endParaRPr lang="pt-BR" sz="4800" dirty="0"/>
          </a:p>
          <a:p>
            <a:pPr marL="914400" lvl="1" indent="-457200">
              <a:buBlip>
                <a:blip r:embed="rId2"/>
              </a:buBlip>
            </a:pPr>
            <a:endParaRPr lang="pt-BR" sz="4800" dirty="0"/>
          </a:p>
          <a:p>
            <a:pPr marL="914400" lvl="1" indent="-457200">
              <a:buBlip>
                <a:blip r:embed="rId2"/>
              </a:buBlip>
            </a:pPr>
            <a:endParaRPr lang="pt-BR" sz="4800" dirty="0"/>
          </a:p>
          <a:p>
            <a:pPr marL="914400" lvl="1" indent="-457200">
              <a:buBlip>
                <a:blip r:embed="rId2"/>
              </a:buBlip>
            </a:pPr>
            <a:endParaRPr lang="pt-BR" sz="4800" dirty="0"/>
          </a:p>
          <a:p>
            <a:pPr marL="914400" lvl="1" indent="-457200">
              <a:buBlip>
                <a:blip r:embed="rId2"/>
              </a:buBlip>
            </a:pPr>
            <a:r>
              <a:rPr lang="pt-BR" sz="4800" dirty="0"/>
              <a:t> A saída esta correta?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913C902-43E7-6F4B-AC44-E12D12E646B3}"/>
              </a:ext>
            </a:extLst>
          </p:cNvPr>
          <p:cNvSpPr/>
          <p:nvPr/>
        </p:nvSpPr>
        <p:spPr>
          <a:xfrm>
            <a:off x="3661144" y="2147777"/>
            <a:ext cx="4869712" cy="350874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9EDD3E-FA68-4F4E-8A4C-91192F31E9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061" b="99495" l="1875" r="96719">
                        <a14:foregroundMark x1="12656" y1="17677" x2="12656" y2="17677"/>
                        <a14:foregroundMark x1="8438" y1="46465" x2="8438" y2="46465"/>
                        <a14:foregroundMark x1="7969" y1="52525" x2="12969" y2="35354"/>
                        <a14:foregroundMark x1="13906" y1="65657" x2="16094" y2="74242"/>
                        <a14:foregroundMark x1="3281" y1="94444" x2="6875" y2="65152"/>
                        <a14:foregroundMark x1="1875" y1="42929" x2="4063" y2="26263"/>
                        <a14:foregroundMark x1="78594" y1="78788" x2="85156" y2="17677"/>
                        <a14:foregroundMark x1="93281" y1="74242" x2="95156" y2="32828"/>
                        <a14:foregroundMark x1="95156" y1="32828" x2="96719" y2="29293"/>
                        <a14:foregroundMark x1="63438" y1="89394" x2="63438" y2="96465"/>
                        <a14:foregroundMark x1="36406" y1="92929" x2="36250" y2="99495"/>
                        <a14:foregroundMark x1="47656" y1="6061" x2="51406" y2="656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95383" y="3178735"/>
            <a:ext cx="4801233" cy="1485382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631036C-67F2-EB4C-9CFC-DAE7F477C0A2}"/>
              </a:ext>
            </a:extLst>
          </p:cNvPr>
          <p:cNvCxnSpPr>
            <a:cxnSpLocks/>
          </p:cNvCxnSpPr>
          <p:nvPr/>
        </p:nvCxnSpPr>
        <p:spPr>
          <a:xfrm>
            <a:off x="8973879" y="3921426"/>
            <a:ext cx="2743200" cy="0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9761DB5-61B0-1C4A-B669-48EFEC273138}"/>
              </a:ext>
            </a:extLst>
          </p:cNvPr>
          <p:cNvCxnSpPr>
            <a:cxnSpLocks/>
          </p:cNvCxnSpPr>
          <p:nvPr/>
        </p:nvCxnSpPr>
        <p:spPr>
          <a:xfrm>
            <a:off x="641498" y="3921426"/>
            <a:ext cx="2743200" cy="0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582B0C2-9D8D-A943-B4B6-2797E64518CA}"/>
              </a:ext>
            </a:extLst>
          </p:cNvPr>
          <p:cNvSpPr txBox="1"/>
          <p:nvPr/>
        </p:nvSpPr>
        <p:spPr>
          <a:xfrm>
            <a:off x="774767" y="3429000"/>
            <a:ext cx="27481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/>
              <a:t>Entrada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7995984-18C0-7A48-A67C-A2EFE4E6CDBE}"/>
              </a:ext>
            </a:extLst>
          </p:cNvPr>
          <p:cNvSpPr txBox="1"/>
          <p:nvPr/>
        </p:nvSpPr>
        <p:spPr>
          <a:xfrm>
            <a:off x="9066028" y="3416379"/>
            <a:ext cx="27481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/>
              <a:t>Saída</a:t>
            </a:r>
          </a:p>
        </p:txBody>
      </p:sp>
    </p:spTree>
    <p:extLst>
      <p:ext uri="{BB962C8B-B14F-4D97-AF65-F5344CB8AC3E}">
        <p14:creationId xmlns:p14="http://schemas.microsoft.com/office/powerpoint/2010/main" val="23853319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AFADB7B4-3742-B841-94AC-BCB11F4A2904}"/>
              </a:ext>
            </a:extLst>
          </p:cNvPr>
          <p:cNvSpPr txBox="1"/>
          <p:nvPr/>
        </p:nvSpPr>
        <p:spPr>
          <a:xfrm>
            <a:off x="377818" y="204536"/>
            <a:ext cx="10574594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Blip>
                <a:blip r:embed="rId2"/>
              </a:buBlip>
            </a:pPr>
            <a:r>
              <a:rPr lang="pt-BR" sz="4800" dirty="0"/>
              <a:t>Teste de Caixa Branca</a:t>
            </a:r>
          </a:p>
          <a:p>
            <a:pPr marL="914400" lvl="1" indent="-457200">
              <a:buBlip>
                <a:blip r:embed="rId2"/>
              </a:buBlip>
            </a:pPr>
            <a:r>
              <a:rPr lang="pt-BR" sz="4800" dirty="0"/>
              <a:t> A estrutura interna é conhecida</a:t>
            </a:r>
          </a:p>
          <a:p>
            <a:pPr marL="914400" lvl="1" indent="-457200">
              <a:buBlip>
                <a:blip r:embed="rId2"/>
              </a:buBlip>
            </a:pPr>
            <a:endParaRPr lang="pt-BR" sz="4800" dirty="0"/>
          </a:p>
          <a:p>
            <a:pPr marL="914400" lvl="1" indent="-457200">
              <a:buBlip>
                <a:blip r:embed="rId2"/>
              </a:buBlip>
            </a:pPr>
            <a:endParaRPr lang="pt-BR" sz="4800" dirty="0"/>
          </a:p>
          <a:p>
            <a:pPr marL="914400" lvl="1" indent="-457200">
              <a:buBlip>
                <a:blip r:embed="rId2"/>
              </a:buBlip>
            </a:pPr>
            <a:endParaRPr lang="pt-BR" sz="4800" dirty="0"/>
          </a:p>
          <a:p>
            <a:pPr marL="914400" lvl="1" indent="-457200">
              <a:buBlip>
                <a:blip r:embed="rId2"/>
              </a:buBlip>
            </a:pPr>
            <a:endParaRPr lang="pt-BR" sz="4800" dirty="0"/>
          </a:p>
          <a:p>
            <a:pPr marL="914400" lvl="1" indent="-457200">
              <a:buBlip>
                <a:blip r:embed="rId2"/>
              </a:buBlip>
            </a:pPr>
            <a:endParaRPr lang="pt-BR" sz="4800" dirty="0"/>
          </a:p>
          <a:p>
            <a:pPr marL="914400" lvl="1" indent="-457200">
              <a:buBlip>
                <a:blip r:embed="rId2"/>
              </a:buBlip>
            </a:pPr>
            <a:endParaRPr lang="pt-BR" sz="4800" dirty="0"/>
          </a:p>
          <a:p>
            <a:pPr marL="914400" lvl="1" indent="-457200">
              <a:buBlip>
                <a:blip r:embed="rId2"/>
              </a:buBlip>
            </a:pPr>
            <a:r>
              <a:rPr lang="pt-BR" sz="4800" dirty="0"/>
              <a:t> A estrutura é testada também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913C902-43E7-6F4B-AC44-E12D12E646B3}"/>
              </a:ext>
            </a:extLst>
          </p:cNvPr>
          <p:cNvSpPr/>
          <p:nvPr/>
        </p:nvSpPr>
        <p:spPr>
          <a:xfrm>
            <a:off x="3661144" y="2147777"/>
            <a:ext cx="4869712" cy="350874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631036C-67F2-EB4C-9CFC-DAE7F477C0A2}"/>
              </a:ext>
            </a:extLst>
          </p:cNvPr>
          <p:cNvCxnSpPr>
            <a:cxnSpLocks/>
          </p:cNvCxnSpPr>
          <p:nvPr/>
        </p:nvCxnSpPr>
        <p:spPr>
          <a:xfrm>
            <a:off x="8973879" y="3921426"/>
            <a:ext cx="2743200" cy="0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9761DB5-61B0-1C4A-B669-48EFEC273138}"/>
              </a:ext>
            </a:extLst>
          </p:cNvPr>
          <p:cNvCxnSpPr>
            <a:cxnSpLocks/>
          </p:cNvCxnSpPr>
          <p:nvPr/>
        </p:nvCxnSpPr>
        <p:spPr>
          <a:xfrm>
            <a:off x="641498" y="3921426"/>
            <a:ext cx="2743200" cy="0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582B0C2-9D8D-A943-B4B6-2797E64518CA}"/>
              </a:ext>
            </a:extLst>
          </p:cNvPr>
          <p:cNvSpPr txBox="1"/>
          <p:nvPr/>
        </p:nvSpPr>
        <p:spPr>
          <a:xfrm>
            <a:off x="774767" y="3429000"/>
            <a:ext cx="27481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/>
              <a:t>Entrada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7995984-18C0-7A48-A67C-A2EFE4E6CDBE}"/>
              </a:ext>
            </a:extLst>
          </p:cNvPr>
          <p:cNvSpPr txBox="1"/>
          <p:nvPr/>
        </p:nvSpPr>
        <p:spPr>
          <a:xfrm>
            <a:off x="8968925" y="3428999"/>
            <a:ext cx="27481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/>
              <a:t>Saída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0F7311F-A928-9349-A9E3-E86A2CD4F7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4838" y="2403180"/>
            <a:ext cx="2122628" cy="2997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5679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AFADB7B4-3742-B841-94AC-BCB11F4A2904}"/>
              </a:ext>
            </a:extLst>
          </p:cNvPr>
          <p:cNvSpPr txBox="1"/>
          <p:nvPr/>
        </p:nvSpPr>
        <p:spPr>
          <a:xfrm>
            <a:off x="377818" y="204536"/>
            <a:ext cx="1057459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Blip>
                <a:blip r:embed="rId2"/>
              </a:buBlip>
            </a:pPr>
            <a:r>
              <a:rPr lang="pt-BR" sz="4800" dirty="0"/>
              <a:t>Teste de Aceitação</a:t>
            </a:r>
          </a:p>
          <a:p>
            <a:pPr marL="457200" indent="-457200">
              <a:buBlip>
                <a:blip r:embed="rId2"/>
              </a:buBlip>
            </a:pPr>
            <a:endParaRPr lang="pt-BR" sz="48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FD4D7F1-491B-C144-811B-5196310537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314" t="20654"/>
          <a:stretch/>
        </p:blipFill>
        <p:spPr>
          <a:xfrm>
            <a:off x="2743199" y="1561545"/>
            <a:ext cx="4965995" cy="4474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9284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AFADB7B4-3742-B841-94AC-BCB11F4A2904}"/>
              </a:ext>
            </a:extLst>
          </p:cNvPr>
          <p:cNvSpPr txBox="1"/>
          <p:nvPr/>
        </p:nvSpPr>
        <p:spPr>
          <a:xfrm>
            <a:off x="377818" y="204536"/>
            <a:ext cx="1057459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Blip>
                <a:blip r:embed="rId3"/>
              </a:buBlip>
            </a:pPr>
            <a:r>
              <a:rPr lang="pt-BR" sz="4800" dirty="0"/>
              <a:t>Teste Não-Funcional</a:t>
            </a:r>
          </a:p>
          <a:p>
            <a:pPr marL="457200" indent="-457200">
              <a:buBlip>
                <a:blip r:embed="rId3"/>
              </a:buBlip>
            </a:pPr>
            <a:endParaRPr lang="pt-BR" sz="4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D052B9-4132-B243-85D6-D41795EF350E}"/>
              </a:ext>
            </a:extLst>
          </p:cNvPr>
          <p:cNvSpPr txBox="1"/>
          <p:nvPr/>
        </p:nvSpPr>
        <p:spPr>
          <a:xfrm>
            <a:off x="107225" y="5772335"/>
            <a:ext cx="37688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Blip>
                <a:blip r:embed="rId3"/>
              </a:buBlip>
            </a:pPr>
            <a:r>
              <a:rPr lang="pt-BR" sz="4800" dirty="0"/>
              <a:t>Uso de CPU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5F1C92-96DC-2647-91AA-6F4B712060A5}"/>
              </a:ext>
            </a:extLst>
          </p:cNvPr>
          <p:cNvSpPr txBox="1"/>
          <p:nvPr/>
        </p:nvSpPr>
        <p:spPr>
          <a:xfrm>
            <a:off x="8423120" y="5822467"/>
            <a:ext cx="37688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Blip>
                <a:blip r:embed="rId3"/>
              </a:buBlip>
            </a:pPr>
            <a:r>
              <a:rPr lang="pt-BR" sz="4800" dirty="0"/>
              <a:t>É seguro?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B6F3B9-CA05-E041-BEE4-0E29843FF652}"/>
              </a:ext>
            </a:extLst>
          </p:cNvPr>
          <p:cNvSpPr txBox="1"/>
          <p:nvPr/>
        </p:nvSpPr>
        <p:spPr>
          <a:xfrm>
            <a:off x="7107789" y="3183879"/>
            <a:ext cx="49339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Blip>
                <a:blip r:embed="rId3"/>
              </a:buBlip>
            </a:pPr>
            <a:r>
              <a:rPr lang="pt-BR" sz="4800" dirty="0"/>
              <a:t>Uso de memória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960E1FC-5F04-474A-907F-B4D1A890D2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4212" y="4711643"/>
            <a:ext cx="3152406" cy="212138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B506DB9-27FB-FF48-9483-E4D0CA894D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665" y="3429000"/>
            <a:ext cx="2540000" cy="219363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2268EA7-7156-E543-8579-63C488E520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58052" y="0"/>
            <a:ext cx="4933947" cy="3140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0391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AFADB7B4-3742-B841-94AC-BCB11F4A2904}"/>
              </a:ext>
            </a:extLst>
          </p:cNvPr>
          <p:cNvSpPr txBox="1"/>
          <p:nvPr/>
        </p:nvSpPr>
        <p:spPr>
          <a:xfrm>
            <a:off x="377818" y="204536"/>
            <a:ext cx="105745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Blip>
                <a:blip r:embed="rId2"/>
              </a:buBlip>
            </a:pPr>
            <a:r>
              <a:rPr lang="pt-BR" sz="4800" dirty="0"/>
              <a:t>Teste Exploratório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9B4981-77E4-4344-A665-B1025F667B9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0423"/>
          <a:stretch/>
        </p:blipFill>
        <p:spPr>
          <a:xfrm>
            <a:off x="9518630" y="4572166"/>
            <a:ext cx="2295551" cy="1807370"/>
          </a:xfrm>
          <a:prstGeom prst="rect">
            <a:avLst/>
          </a:prstGeom>
        </p:spPr>
      </p:pic>
      <p:sp>
        <p:nvSpPr>
          <p:cNvPr id="5" name="Oval Callout 4">
            <a:extLst>
              <a:ext uri="{FF2B5EF4-FFF2-40B4-BE49-F238E27FC236}">
                <a16:creationId xmlns:a16="http://schemas.microsoft.com/office/drawing/2014/main" id="{7690514E-CA78-F247-A974-7DDA5B0991BE}"/>
              </a:ext>
            </a:extLst>
          </p:cNvPr>
          <p:cNvSpPr/>
          <p:nvPr/>
        </p:nvSpPr>
        <p:spPr>
          <a:xfrm>
            <a:off x="8937822" y="1750150"/>
            <a:ext cx="3023489" cy="2262664"/>
          </a:xfrm>
          <a:prstGeom prst="wedgeEllipseCallout">
            <a:avLst>
              <a:gd name="adj1" fmla="val -2222"/>
              <a:gd name="adj2" fmla="val 66386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2800" dirty="0">
                <a:solidFill>
                  <a:schemeClr val="tx1"/>
                </a:solidFill>
              </a:rPr>
              <a:t>Eu entendi a Referência!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55FA48C-CB7C-3546-BEC5-66FC4FA1FE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4179" y="1436204"/>
            <a:ext cx="5018685" cy="4789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18709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55666830-9A19-4E01-8505-D6C7F9AC5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bottle next to a bowl of food&#10;&#10;Description automatically generated">
            <a:extLst>
              <a:ext uri="{FF2B5EF4-FFF2-40B4-BE49-F238E27FC236}">
                <a16:creationId xmlns:a16="http://schemas.microsoft.com/office/drawing/2014/main" id="{2EC1323B-2B5A-ED4D-81E4-685DCB5721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7294" r="-1" b="124"/>
          <a:stretch/>
        </p:blipFill>
        <p:spPr>
          <a:xfrm>
            <a:off x="4110127" y="10"/>
            <a:ext cx="8081873" cy="6857990"/>
          </a:xfrm>
          <a:custGeom>
            <a:avLst/>
            <a:gdLst/>
            <a:ahLst/>
            <a:cxnLst/>
            <a:rect l="l" t="t" r="r" b="b"/>
            <a:pathLst>
              <a:path w="8081873" h="6858000">
                <a:moveTo>
                  <a:pt x="0" y="0"/>
                </a:moveTo>
                <a:lnTo>
                  <a:pt x="8081873" y="0"/>
                </a:lnTo>
                <a:lnTo>
                  <a:pt x="8081873" y="6858000"/>
                </a:lnTo>
                <a:lnTo>
                  <a:pt x="0" y="6858000"/>
                </a:lnTo>
                <a:lnTo>
                  <a:pt x="68897" y="6734633"/>
                </a:lnTo>
                <a:cubicBezTo>
                  <a:pt x="558802" y="5812845"/>
                  <a:pt x="848920" y="4668597"/>
                  <a:pt x="848920" y="3429000"/>
                </a:cubicBezTo>
                <a:cubicBezTo>
                  <a:pt x="848920" y="2189404"/>
                  <a:pt x="558802" y="1045156"/>
                  <a:pt x="68897" y="123368"/>
                </a:cubicBezTo>
                <a:close/>
              </a:path>
            </a:pathLst>
          </a:custGeom>
        </p:spPr>
      </p:pic>
      <p:sp useBgFill="1">
        <p:nvSpPr>
          <p:cNvPr id="18" name="Freeform: Shape 17">
            <a:extLst>
              <a:ext uri="{FF2B5EF4-FFF2-40B4-BE49-F238E27FC236}">
                <a16:creationId xmlns:a16="http://schemas.microsoft.com/office/drawing/2014/main" id="{AE9FC877-7FB6-4D22-9988-35420644E2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0" name="Freeform: Shape 19">
            <a:extLst>
              <a:ext uri="{FF2B5EF4-FFF2-40B4-BE49-F238E27FC236}">
                <a16:creationId xmlns:a16="http://schemas.microsoft.com/office/drawing/2014/main" id="{E41809D1-F12E-46BB-B804-5F209D325E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FADB7B4-3742-B841-94AC-BCB11F4A2904}"/>
              </a:ext>
            </a:extLst>
          </p:cNvPr>
          <p:cNvSpPr txBox="1"/>
          <p:nvPr/>
        </p:nvSpPr>
        <p:spPr>
          <a:xfrm>
            <a:off x="477980" y="1122363"/>
            <a:ext cx="4252281" cy="32041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457200" indent="-4572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Blip>
                <a:blip r:embed="rId4"/>
              </a:buBlip>
            </a:pPr>
            <a:r>
              <a:rPr lang="pt-BR" sz="3400" dirty="0">
                <a:latin typeface="+mj-lt"/>
                <a:ea typeface="+mj-ea"/>
                <a:cs typeface="+mj-cs"/>
              </a:rPr>
              <a:t>Teste Exploratório</a:t>
            </a:r>
          </a:p>
          <a:p>
            <a:pPr marL="914400" lvl="1" indent="-4572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Blip>
                <a:blip r:embed="rId4"/>
              </a:buBlip>
            </a:pPr>
            <a:r>
              <a:rPr lang="pt-BR" sz="3400" dirty="0">
                <a:latin typeface="+mj-lt"/>
                <a:ea typeface="+mj-ea"/>
                <a:cs typeface="+mj-cs"/>
              </a:rPr>
              <a:t> É manual</a:t>
            </a:r>
          </a:p>
          <a:p>
            <a:pPr marL="914400" lvl="1" indent="-4572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Blip>
                <a:blip r:embed="rId4"/>
              </a:buBlip>
            </a:pPr>
            <a:r>
              <a:rPr lang="pt-BR" sz="3400" dirty="0">
                <a:latin typeface="+mj-lt"/>
                <a:ea typeface="+mj-ea"/>
                <a:cs typeface="+mj-cs"/>
              </a:rPr>
              <a:t> Sem roteiros</a:t>
            </a:r>
          </a:p>
          <a:p>
            <a:pPr marL="914400" lvl="1" indent="-4572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Blip>
                <a:blip r:embed="rId4"/>
              </a:buBlip>
            </a:pPr>
            <a:r>
              <a:rPr lang="pt-BR" sz="3400" dirty="0">
                <a:latin typeface="+mj-lt"/>
                <a:ea typeface="+mj-ea"/>
                <a:cs typeface="+mj-cs"/>
              </a:rPr>
              <a:t> O Objetivo é explorar a aplicação</a:t>
            </a:r>
          </a:p>
          <a:p>
            <a:pPr marL="457200" indent="-4572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Blip>
                <a:blip r:embed="rId4"/>
              </a:buBlip>
            </a:pPr>
            <a:endParaRPr lang="pt-BR" sz="3400" dirty="0">
              <a:latin typeface="+mj-lt"/>
              <a:ea typeface="+mj-ea"/>
              <a:cs typeface="+mj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5876438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65571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BR" dirty="0"/>
              <a:t>Referência</a:t>
            </a:r>
          </a:p>
        </p:txBody>
      </p:sp>
      <p:sp>
        <p:nvSpPr>
          <p:cNvPr id="8" name="Retângulo 6"/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Espaço Reservado para Conteúdo 2">
            <a:extLst>
              <a:ext uri="{FF2B5EF4-FFF2-40B4-BE49-F238E27FC236}">
                <a16:creationId xmlns:a16="http://schemas.microsoft.com/office/drawing/2014/main" id="{B49B171B-8E2E-4B50-ADB2-87B0FC0D60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7298" y="1960986"/>
            <a:ext cx="9644702" cy="3176498"/>
          </a:xfrm>
        </p:spPr>
        <p:txBody>
          <a:bodyPr>
            <a:noAutofit/>
          </a:bodyPr>
          <a:lstStyle/>
          <a:p>
            <a:pPr>
              <a:buBlip>
                <a:blip r:embed="rId3"/>
              </a:buBlip>
            </a:pPr>
            <a:r>
              <a:rPr lang="pt-BR" sz="3200" dirty="0"/>
              <a:t>  Capítulo 8 do livro Engenharia de Software Moderna </a:t>
            </a:r>
          </a:p>
          <a:p>
            <a:pPr lvl="1">
              <a:buBlip>
                <a:blip r:embed="rId3"/>
              </a:buBlip>
            </a:pPr>
            <a:r>
              <a:rPr lang="pt-BR" sz="2800" dirty="0">
                <a:hlinkClick r:id="rId4"/>
              </a:rPr>
              <a:t> </a:t>
            </a:r>
            <a:r>
              <a:rPr lang="pt-BR" sz="2800" dirty="0">
                <a:hlinkClick r:id="rId5"/>
              </a:rPr>
              <a:t>https://engsoftmoderna.info/cap8.html</a:t>
            </a:r>
            <a:r>
              <a:rPr lang="pt-BR" sz="2800" dirty="0"/>
              <a:t> </a:t>
            </a:r>
            <a:endParaRPr lang="pt-BR" sz="3200" dirty="0"/>
          </a:p>
          <a:p>
            <a:pPr>
              <a:buBlip>
                <a:blip r:embed="rId3"/>
              </a:buBlip>
            </a:pPr>
            <a:endParaRPr lang="pt-BR" sz="3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2539275-4438-C440-AA9A-78DC46E803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8428" y="1676059"/>
            <a:ext cx="1998708" cy="3195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5065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F13922B-5305-2F47-9CD5-DBC2B38E228C}"/>
              </a:ext>
            </a:extLst>
          </p:cNvPr>
          <p:cNvSpPr txBox="1"/>
          <p:nvPr/>
        </p:nvSpPr>
        <p:spPr>
          <a:xfrm>
            <a:off x="0" y="687415"/>
            <a:ext cx="543652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Blip>
                <a:blip r:embed="rId3"/>
              </a:buBlip>
            </a:pPr>
            <a:r>
              <a:rPr lang="pt-BR" sz="3600" dirty="0"/>
              <a:t> Software é complexo</a:t>
            </a:r>
          </a:p>
          <a:p>
            <a:pPr marL="914400" lvl="1" indent="-457200">
              <a:buBlip>
                <a:blip r:embed="rId3"/>
              </a:buBlip>
            </a:pPr>
            <a:r>
              <a:rPr lang="pt-BR" sz="3600" dirty="0"/>
              <a:t> Sujeito a falhas e erros</a:t>
            </a:r>
          </a:p>
          <a:p>
            <a:pPr marL="914400" lvl="1" indent="-457200">
              <a:buBlip>
                <a:blip r:embed="rId3"/>
              </a:buBlip>
            </a:pPr>
            <a:r>
              <a:rPr lang="pt-BR" sz="3600" dirty="0"/>
              <a:t> Erros podem causar desconforto, prejuízos e até mesmo catástrofes</a:t>
            </a:r>
          </a:p>
          <a:p>
            <a:pPr marL="457200" indent="-457200">
              <a:buBlip>
                <a:blip r:embed="rId3"/>
              </a:buBlip>
            </a:pPr>
            <a:endParaRPr lang="pt-BR" sz="36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31CA1CE-AE7A-0844-8A5A-42B676A4AC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3800" y="0"/>
            <a:ext cx="5918200" cy="394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2910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F13922B-5305-2F47-9CD5-DBC2B38E228C}"/>
              </a:ext>
            </a:extLst>
          </p:cNvPr>
          <p:cNvSpPr txBox="1"/>
          <p:nvPr/>
        </p:nvSpPr>
        <p:spPr>
          <a:xfrm>
            <a:off x="149629" y="89194"/>
            <a:ext cx="54365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Blip>
                <a:blip r:embed="rId3"/>
              </a:buBlip>
            </a:pPr>
            <a:r>
              <a:rPr lang="pt-BR" sz="3600" dirty="0"/>
              <a:t> Desconforto!</a:t>
            </a:r>
          </a:p>
          <a:p>
            <a:pPr marL="457200" indent="-457200">
              <a:buBlip>
                <a:blip r:embed="rId3"/>
              </a:buBlip>
            </a:pPr>
            <a:endParaRPr lang="pt-BR" sz="36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D078648-BF4F-F640-B936-157D239B3F8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728" r="21454"/>
          <a:stretch/>
        </p:blipFill>
        <p:spPr>
          <a:xfrm>
            <a:off x="399011" y="772485"/>
            <a:ext cx="3341716" cy="32004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900DDED-51F8-1C44-97B4-384283BA1F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10495" y="4656176"/>
            <a:ext cx="4721629" cy="236081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3001823-57A2-B548-AEB8-99516449492B}"/>
              </a:ext>
            </a:extLst>
          </p:cNvPr>
          <p:cNvSpPr txBox="1"/>
          <p:nvPr/>
        </p:nvSpPr>
        <p:spPr>
          <a:xfrm>
            <a:off x="3740727" y="4386874"/>
            <a:ext cx="54365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Blip>
                <a:blip r:embed="rId3"/>
              </a:buBlip>
            </a:pPr>
            <a:r>
              <a:rPr lang="pt-BR" sz="3600" dirty="0"/>
              <a:t> Catástrofe</a:t>
            </a:r>
          </a:p>
          <a:p>
            <a:pPr marL="457200" indent="-457200">
              <a:buBlip>
                <a:blip r:embed="rId3"/>
              </a:buBlip>
            </a:pPr>
            <a:endParaRPr lang="pt-BR" sz="3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325D737-474E-1547-A558-47299D9BA513}"/>
              </a:ext>
            </a:extLst>
          </p:cNvPr>
          <p:cNvSpPr txBox="1"/>
          <p:nvPr/>
        </p:nvSpPr>
        <p:spPr>
          <a:xfrm>
            <a:off x="7002087" y="198091"/>
            <a:ext cx="54365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Blip>
                <a:blip r:embed="rId3"/>
              </a:buBlip>
            </a:pPr>
            <a:r>
              <a:rPr lang="pt-BR" sz="3600" dirty="0"/>
              <a:t> Prejuízo</a:t>
            </a:r>
          </a:p>
          <a:p>
            <a:pPr marL="457200" indent="-457200">
              <a:buBlip>
                <a:blip r:embed="rId3"/>
              </a:buBlip>
            </a:pPr>
            <a:endParaRPr lang="pt-BR" sz="3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BD5782-3EB9-5546-90EE-D56470660E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67107" y="1144431"/>
            <a:ext cx="4020288" cy="2653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8104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F13922B-5305-2F47-9CD5-DBC2B38E228C}"/>
              </a:ext>
            </a:extLst>
          </p:cNvPr>
          <p:cNvSpPr txBox="1"/>
          <p:nvPr/>
        </p:nvSpPr>
        <p:spPr>
          <a:xfrm>
            <a:off x="149629" y="89194"/>
            <a:ext cx="54365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Blip>
                <a:blip r:embed="rId3"/>
              </a:buBlip>
            </a:pPr>
            <a:r>
              <a:rPr lang="pt-BR" sz="3600" dirty="0"/>
              <a:t> Desconforto!</a:t>
            </a:r>
          </a:p>
          <a:p>
            <a:pPr marL="457200" indent="-457200">
              <a:buBlip>
                <a:blip r:embed="rId3"/>
              </a:buBlip>
            </a:pPr>
            <a:endParaRPr lang="pt-BR" sz="3600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E7FC76E-D592-43C4-A172-5CE59864FA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482" y="1146030"/>
            <a:ext cx="3352800" cy="4752975"/>
          </a:xfrm>
          <a:prstGeom prst="rect">
            <a:avLst/>
          </a:prstGeom>
        </p:spPr>
      </p:pic>
      <p:sp>
        <p:nvSpPr>
          <p:cNvPr id="6" name="TextBox 6">
            <a:extLst>
              <a:ext uri="{FF2B5EF4-FFF2-40B4-BE49-F238E27FC236}">
                <a16:creationId xmlns:a16="http://schemas.microsoft.com/office/drawing/2014/main" id="{806B05F9-15F6-4F04-8C7D-45BDC720C2F5}"/>
              </a:ext>
            </a:extLst>
          </p:cNvPr>
          <p:cNvSpPr txBox="1"/>
          <p:nvPr/>
        </p:nvSpPr>
        <p:spPr>
          <a:xfrm>
            <a:off x="4540134" y="885830"/>
            <a:ext cx="757566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Blip>
                <a:blip r:embed="rId3"/>
              </a:buBlip>
            </a:pPr>
            <a:r>
              <a:rPr lang="pt-BR" sz="3600" dirty="0"/>
              <a:t> Um bug em World </a:t>
            </a:r>
            <a:r>
              <a:rPr lang="pt-BR" sz="3600" dirty="0" err="1"/>
              <a:t>of</a:t>
            </a:r>
            <a:r>
              <a:rPr lang="pt-BR" sz="3600" dirty="0"/>
              <a:t> Warcraft fez com que uma </a:t>
            </a:r>
            <a:r>
              <a:rPr lang="pt-BR" sz="3600" i="1" dirty="0"/>
              <a:t>doença </a:t>
            </a:r>
            <a:r>
              <a:rPr lang="pt-BR" sz="3600" dirty="0"/>
              <a:t>se espalhasse de forma desenfreada.</a:t>
            </a:r>
          </a:p>
          <a:p>
            <a:pPr marL="457200" indent="-457200">
              <a:buBlip>
                <a:blip r:embed="rId3"/>
              </a:buBlip>
            </a:pPr>
            <a:r>
              <a:rPr lang="pt-BR" sz="3600" i="1" dirty="0"/>
              <a:t> </a:t>
            </a:r>
            <a:r>
              <a:rPr lang="pt-BR" sz="3600" dirty="0"/>
              <a:t>Vários jogadores ficaram impossibilitados de jogarem.</a:t>
            </a:r>
          </a:p>
          <a:p>
            <a:pPr marL="457200" indent="-457200">
              <a:buBlip>
                <a:blip r:embed="rId3"/>
              </a:buBlip>
            </a:pPr>
            <a:r>
              <a:rPr lang="pt-BR" sz="3600" i="1" dirty="0"/>
              <a:t> </a:t>
            </a:r>
            <a:r>
              <a:rPr lang="pt-BR" sz="3600" b="1" i="1" dirty="0">
                <a:solidFill>
                  <a:srgbClr val="FF0000"/>
                </a:solidFill>
              </a:rPr>
              <a:t>Foram no </a:t>
            </a:r>
            <a:r>
              <a:rPr lang="pt-BR" sz="3600" b="1" i="1" dirty="0" err="1">
                <a:solidFill>
                  <a:srgbClr val="FF0000"/>
                </a:solidFill>
              </a:rPr>
              <a:t>twitter</a:t>
            </a:r>
            <a:r>
              <a:rPr lang="pt-BR" sz="3600" b="1" i="1" dirty="0">
                <a:solidFill>
                  <a:srgbClr val="FF0000"/>
                </a:solidFill>
              </a:rPr>
              <a:t> </a:t>
            </a:r>
            <a:r>
              <a:rPr lang="pt-BR" sz="3600" b="1" i="1" dirty="0" err="1">
                <a:solidFill>
                  <a:srgbClr val="FF0000"/>
                </a:solidFill>
              </a:rPr>
              <a:t>reclarmar</a:t>
            </a:r>
            <a:endParaRPr lang="pt-BR" sz="3600" b="1" i="1" dirty="0">
              <a:solidFill>
                <a:srgbClr val="FF0000"/>
              </a:solidFill>
            </a:endParaRPr>
          </a:p>
          <a:p>
            <a:pPr marL="457200" indent="-457200">
              <a:buBlip>
                <a:blip r:embed="rId3"/>
              </a:buBlip>
            </a:pPr>
            <a:endParaRPr lang="pt-BR" sz="3600" dirty="0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7D9AD518-773A-4BD7-8A7A-6ABB78FA1C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6978" y="4291445"/>
            <a:ext cx="3090063" cy="2319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7955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F13922B-5305-2F47-9CD5-DBC2B38E228C}"/>
              </a:ext>
            </a:extLst>
          </p:cNvPr>
          <p:cNvSpPr txBox="1"/>
          <p:nvPr/>
        </p:nvSpPr>
        <p:spPr>
          <a:xfrm>
            <a:off x="149629" y="89194"/>
            <a:ext cx="54365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Blip>
                <a:blip r:embed="rId3"/>
              </a:buBlip>
            </a:pPr>
            <a:r>
              <a:rPr lang="pt-BR" sz="3600"/>
              <a:t> Prejuízo!</a:t>
            </a:r>
          </a:p>
          <a:p>
            <a:pPr marL="457200" indent="-457200">
              <a:buBlip>
                <a:blip r:embed="rId3"/>
              </a:buBlip>
            </a:pPr>
            <a:endParaRPr lang="pt-BR" sz="3600" dirty="0"/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806B05F9-15F6-4F04-8C7D-45BDC720C2F5}"/>
              </a:ext>
            </a:extLst>
          </p:cNvPr>
          <p:cNvSpPr txBox="1"/>
          <p:nvPr/>
        </p:nvSpPr>
        <p:spPr>
          <a:xfrm>
            <a:off x="2098271" y="2808267"/>
            <a:ext cx="757566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Blip>
                <a:blip r:embed="rId3"/>
              </a:buBlip>
            </a:pPr>
            <a:r>
              <a:rPr lang="pt-BR" sz="3600" dirty="0"/>
              <a:t> Em 1990 a AT&amp;T sofre prejuízo de U$ 60 Milhões devido a </a:t>
            </a:r>
            <a:r>
              <a:rPr lang="pt-BR" sz="3600" dirty="0">
                <a:solidFill>
                  <a:srgbClr val="FF0000"/>
                </a:solidFill>
              </a:rPr>
              <a:t>uma linha de código.</a:t>
            </a:r>
            <a:r>
              <a:rPr lang="pt-BR" sz="3600" dirty="0"/>
              <a:t> </a:t>
            </a:r>
            <a:endParaRPr lang="pt-BR" sz="3600" b="1" i="1" dirty="0">
              <a:solidFill>
                <a:srgbClr val="FF0000"/>
              </a:solidFill>
            </a:endParaRPr>
          </a:p>
          <a:p>
            <a:pPr marL="457200" indent="-457200">
              <a:buBlip>
                <a:blip r:embed="rId3"/>
              </a:buBlip>
            </a:pPr>
            <a:endParaRPr lang="pt-BR" sz="3600" dirty="0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90C7BBB8-3FE2-40A5-986E-E7555FF85E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0576" y="79415"/>
            <a:ext cx="5470847" cy="2357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5071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7">
            <a:extLst>
              <a:ext uri="{FF2B5EF4-FFF2-40B4-BE49-F238E27FC236}">
                <a16:creationId xmlns:a16="http://schemas.microsoft.com/office/drawing/2014/main" id="{C6FA0E98-7C91-4E6F-A70E-AF0EB5A99717}"/>
              </a:ext>
            </a:extLst>
          </p:cNvPr>
          <p:cNvSpPr txBox="1"/>
          <p:nvPr/>
        </p:nvSpPr>
        <p:spPr>
          <a:xfrm>
            <a:off x="9050482" y="324028"/>
            <a:ext cx="2938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Blip>
                <a:blip r:embed="rId3"/>
              </a:buBlip>
            </a:pPr>
            <a:r>
              <a:rPr lang="pt-BR" sz="3600" dirty="0"/>
              <a:t> Catástrofe</a:t>
            </a:r>
          </a:p>
          <a:p>
            <a:pPr marL="457200" indent="-457200">
              <a:buBlip>
                <a:blip r:embed="rId3"/>
              </a:buBlip>
            </a:pPr>
            <a:endParaRPr lang="pt-BR" sz="3600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528E64E-30D7-4436-ABF0-B1570EDEA8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78" b="91118" l="9972" r="89934">
                        <a14:foregroundMark x1="38841" y1="91118" x2="38841" y2="9111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86145" y="433780"/>
            <a:ext cx="4191205" cy="3629990"/>
          </a:xfrm>
          <a:prstGeom prst="rect">
            <a:avLst/>
          </a:prstGeom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EFE0B2B1-0F1A-40B1-84B7-C7F5469DBA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7350" y="1524357"/>
            <a:ext cx="3444933" cy="1722467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461831E1-ECBE-438C-ADDA-7B4DB2C5E98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878" b="92597" l="7735" r="98879">
                        <a14:foregroundMark x1="66368" y1="43948" x2="78587" y2="21504"/>
                        <a14:foregroundMark x1="78587" y1="21504" x2="80942" y2="19154"/>
                        <a14:foregroundMark x1="70404" y1="44183" x2="80269" y2="36545"/>
                        <a14:foregroundMark x1="80269" y1="36545" x2="86323" y2="25617"/>
                        <a14:foregroundMark x1="86323" y1="25617" x2="87556" y2="20212"/>
                        <a14:foregroundMark x1="60538" y1="37015" x2="75561" y2="16451"/>
                        <a14:foregroundMark x1="75561" y1="16451" x2="86996" y2="10693"/>
                        <a14:foregroundMark x1="86996" y1="10693" x2="93274" y2="10693"/>
                        <a14:foregroundMark x1="87220" y1="3878" x2="64574" y2="12808"/>
                        <a14:foregroundMark x1="64574" y1="12808" x2="52803" y2="28085"/>
                        <a14:foregroundMark x1="97309" y1="10106" x2="98879" y2="17861"/>
                        <a14:foregroundMark x1="51009" y1="28085" x2="48543" y2="36310"/>
                        <a14:foregroundMark x1="35202" y1="89894" x2="33632" y2="92714"/>
                        <a14:foregroundMark x1="9978" y1="68155" x2="7735" y2="6850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04610" y="2385590"/>
            <a:ext cx="4127890" cy="3938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8563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FDB402E-0C7C-2C4A-8589-649518A656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083" y="597491"/>
            <a:ext cx="4075962" cy="5067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64057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19329F3B55B34F4586DA1BF701C496EE" ma:contentTypeVersion="0" ma:contentTypeDescription="Crie um novo documento." ma:contentTypeScope="" ma:versionID="3696a234aae86fef7b645af3b034149a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8d2d35cd79d80d3b38601b74d693a05d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FE6E69D4-9260-4133-9ACC-F30DA2613678}"/>
</file>

<file path=customXml/itemProps2.xml><?xml version="1.0" encoding="utf-8"?>
<ds:datastoreItem xmlns:ds="http://schemas.openxmlformats.org/officeDocument/2006/customXml" ds:itemID="{9A5558C1-BB11-4C26-A1F4-3492ED41C53D}"/>
</file>

<file path=customXml/itemProps3.xml><?xml version="1.0" encoding="utf-8"?>
<ds:datastoreItem xmlns:ds="http://schemas.openxmlformats.org/officeDocument/2006/customXml" ds:itemID="{9B73E836-C522-425E-875D-7A5E498961EC}"/>
</file>

<file path=docProps/app.xml><?xml version="1.0" encoding="utf-8"?>
<Properties xmlns="http://schemas.openxmlformats.org/officeDocument/2006/extended-properties" xmlns:vt="http://schemas.openxmlformats.org/officeDocument/2006/docPropsVTypes">
  <TotalTime>57</TotalTime>
  <Words>912</Words>
  <Application>Microsoft Office PowerPoint</Application>
  <PresentationFormat>Widescreen</PresentationFormat>
  <Paragraphs>144</Paragraphs>
  <Slides>39</Slides>
  <Notes>18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3" baseType="lpstr">
      <vt:lpstr>Arial</vt:lpstr>
      <vt:lpstr>Calibri</vt:lpstr>
      <vt:lpstr>Calibri Light</vt:lpstr>
      <vt:lpstr>Tema do Office</vt:lpstr>
      <vt:lpstr>                         C214 – Engenharia de Software   Teste de Software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Referência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                       C214 – Engenharia de Software   Teste de Software</dc:title>
  <dc:creator>Chris Lima</dc:creator>
  <cp:lastModifiedBy>Chris Lima</cp:lastModifiedBy>
  <cp:revision>1</cp:revision>
  <dcterms:created xsi:type="dcterms:W3CDTF">2020-08-20T15:22:32Z</dcterms:created>
  <dcterms:modified xsi:type="dcterms:W3CDTF">2022-03-01T17:26:04Z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0x01010019329F3B55B34F4586DA1BF701C496EE</vt:lpwstr>
  </property>
</Properties>
</file>